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64" r:id="rId2"/>
    <p:sldId id="282" r:id="rId3"/>
    <p:sldId id="354" r:id="rId4"/>
    <p:sldId id="355" r:id="rId5"/>
    <p:sldId id="356" r:id="rId6"/>
    <p:sldId id="357" r:id="rId7"/>
    <p:sldId id="358" r:id="rId8"/>
    <p:sldId id="405" r:id="rId9"/>
    <p:sldId id="359" r:id="rId10"/>
    <p:sldId id="360" r:id="rId11"/>
    <p:sldId id="361" r:id="rId12"/>
    <p:sldId id="406" r:id="rId13"/>
    <p:sldId id="362" r:id="rId14"/>
    <p:sldId id="364" r:id="rId15"/>
    <p:sldId id="365" r:id="rId16"/>
    <p:sldId id="366" r:id="rId17"/>
    <p:sldId id="367" r:id="rId18"/>
    <p:sldId id="414" r:id="rId19"/>
    <p:sldId id="415" r:id="rId20"/>
    <p:sldId id="416" r:id="rId21"/>
    <p:sldId id="417" r:id="rId22"/>
    <p:sldId id="368" r:id="rId23"/>
    <p:sldId id="369" r:id="rId24"/>
    <p:sldId id="418" r:id="rId25"/>
    <p:sldId id="370" r:id="rId26"/>
    <p:sldId id="371" r:id="rId27"/>
    <p:sldId id="372" r:id="rId28"/>
    <p:sldId id="373" r:id="rId29"/>
    <p:sldId id="374" r:id="rId30"/>
    <p:sldId id="383" r:id="rId31"/>
    <p:sldId id="384" r:id="rId32"/>
    <p:sldId id="385" r:id="rId33"/>
    <p:sldId id="387" r:id="rId34"/>
    <p:sldId id="421" r:id="rId35"/>
    <p:sldId id="422" r:id="rId36"/>
    <p:sldId id="423" r:id="rId37"/>
    <p:sldId id="424" r:id="rId38"/>
    <p:sldId id="392" r:id="rId39"/>
    <p:sldId id="393" r:id="rId40"/>
    <p:sldId id="394" r:id="rId41"/>
    <p:sldId id="425" r:id="rId42"/>
    <p:sldId id="426" r:id="rId43"/>
    <p:sldId id="427" r:id="rId44"/>
    <p:sldId id="428" r:id="rId45"/>
    <p:sldId id="429" r:id="rId46"/>
    <p:sldId id="430" r:id="rId47"/>
    <p:sldId id="431" r:id="rId48"/>
    <p:sldId id="432" r:id="rId49"/>
    <p:sldId id="433" r:id="rId50"/>
    <p:sldId id="434" r:id="rId51"/>
    <p:sldId id="283" r:id="rId52"/>
    <p:sldId id="304" r:id="rId53"/>
    <p:sldId id="407" r:id="rId54"/>
    <p:sldId id="408" r:id="rId55"/>
    <p:sldId id="409" r:id="rId56"/>
    <p:sldId id="410" r:id="rId57"/>
    <p:sldId id="411" r:id="rId58"/>
    <p:sldId id="412" r:id="rId59"/>
    <p:sldId id="413" r:id="rId60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E9BB6"/>
    <a:srgbClr val="008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207" autoAdjust="0"/>
  </p:normalViewPr>
  <p:slideViewPr>
    <p:cSldViewPr showGuides="1"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deque</a:t>
            </a:r>
            <a:r>
              <a:rPr lang="pl-PL" altLang="pl-PL" dirty="0"/>
              <a:t> </a:t>
            </a:r>
          </a:p>
          <a:p>
            <a:pPr lvl="1"/>
            <a:r>
              <a:rPr lang="pl-PL" altLang="pl-PL" dirty="0" err="1"/>
              <a:t>implemented</a:t>
            </a:r>
            <a:r>
              <a:rPr lang="pl-PL" altLang="pl-PL" dirty="0"/>
              <a:t> </a:t>
            </a:r>
            <a:r>
              <a:rPr lang="pl-PL" altLang="pl-PL" dirty="0" err="1"/>
              <a:t>using</a:t>
            </a:r>
            <a:r>
              <a:rPr lang="pl-PL" altLang="pl-PL" dirty="0"/>
              <a:t> </a:t>
            </a:r>
            <a:r>
              <a:rPr lang="pl-PL" altLang="pl-PL" dirty="0" err="1"/>
              <a:t>dynamic</a:t>
            </a:r>
            <a:r>
              <a:rPr lang="pl-PL" altLang="pl-PL" dirty="0"/>
              <a:t> </a:t>
            </a:r>
            <a:r>
              <a:rPr lang="pl-PL" altLang="pl-PL" dirty="0" err="1"/>
              <a:t>table</a:t>
            </a:r>
            <a:endParaRPr lang="pl-PL" altLang="pl-PL" dirty="0"/>
          </a:p>
          <a:p>
            <a:pPr lvl="1"/>
            <a:endParaRPr lang="pl-PL" altLang="pl-PL" sz="1200" dirty="0"/>
          </a:p>
          <a:p>
            <a:pPr lvl="1"/>
            <a:r>
              <a:rPr lang="pl-PL" altLang="pl-PL" dirty="0"/>
              <a:t>fast </a:t>
            </a: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push_back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</a:t>
            </a:r>
            <a:r>
              <a:rPr lang="pl-PL" altLang="pl-PL" dirty="0"/>
              <a:t>(</a:t>
            </a:r>
            <a:r>
              <a:rPr lang="pl-PL" altLang="pl-PL" dirty="0" err="1"/>
              <a:t>here</a:t>
            </a:r>
            <a:r>
              <a:rPr lang="pl-PL" altLang="pl-PL" dirty="0"/>
              <a:t> </a:t>
            </a:r>
            <a:r>
              <a:rPr lang="pl-PL" alt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vector</a:t>
            </a:r>
            <a:r>
              <a:rPr lang="pl-PL" altLang="pl-PL" dirty="0"/>
              <a:t> </a:t>
            </a:r>
            <a:r>
              <a:rPr lang="pl-PL" altLang="pl-PL" dirty="0" err="1"/>
              <a:t>may</a:t>
            </a:r>
            <a:r>
              <a:rPr lang="pl-PL" altLang="pl-PL" dirty="0"/>
              <a:t> be </a:t>
            </a:r>
            <a:r>
              <a:rPr lang="pl-PL" altLang="pl-PL" dirty="0" err="1"/>
              <a:t>faster</a:t>
            </a:r>
            <a:r>
              <a:rPr lang="pl-PL" altLang="pl-PL" dirty="0"/>
              <a:t>)</a:t>
            </a:r>
          </a:p>
          <a:p>
            <a:pPr lvl="1"/>
            <a:r>
              <a:rPr lang="pl-PL" altLang="pl-PL" dirty="0"/>
              <a:t>fast </a:t>
            </a: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push_front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</a:t>
            </a:r>
            <a:r>
              <a:rPr lang="pl-PL" altLang="pl-PL" dirty="0"/>
              <a:t>(not in </a:t>
            </a:r>
            <a:r>
              <a:rPr lang="pl-PL" alt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vector</a:t>
            </a:r>
            <a:r>
              <a:rPr lang="pl-PL" altLang="pl-PL" dirty="0"/>
              <a:t> </a:t>
            </a:r>
            <a:r>
              <a:rPr lang="pl-PL" altLang="pl-PL" dirty="0" err="1"/>
              <a:t>template</a:t>
            </a:r>
            <a:r>
              <a:rPr lang="pl-PL" altLang="pl-PL" dirty="0"/>
              <a:t>)</a:t>
            </a:r>
          </a:p>
          <a:p>
            <a:pPr lvl="1"/>
            <a:r>
              <a:rPr lang="pl-PL" altLang="pl-PL" dirty="0"/>
              <a:t>fast </a:t>
            </a:r>
            <a:r>
              <a:rPr lang="pl-PL" alt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operator[]</a:t>
            </a:r>
          </a:p>
          <a:p>
            <a:pPr lvl="1"/>
            <a:endParaRPr lang="pl-PL" altLang="pl-PL" sz="1200" dirty="0"/>
          </a:p>
          <a:p>
            <a:pPr lvl="1"/>
            <a:r>
              <a:rPr lang="pl-PL" altLang="pl-PL" dirty="0" err="1"/>
              <a:t>slow</a:t>
            </a:r>
            <a:r>
              <a:rPr lang="pl-PL" altLang="pl-PL" dirty="0"/>
              <a:t> 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insert()</a:t>
            </a:r>
            <a:endParaRPr lang="en-US" altLang="pl-P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1854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pl-PL" altLang="pl-PL" dirty="0"/>
              <a:t> </a:t>
            </a:r>
          </a:p>
          <a:p>
            <a:pPr lvl="1"/>
            <a:r>
              <a:rPr lang="pl-PL" altLang="pl-PL" dirty="0" err="1"/>
              <a:t>implemented</a:t>
            </a:r>
            <a:r>
              <a:rPr lang="pl-PL" altLang="pl-PL" dirty="0"/>
              <a:t> </a:t>
            </a:r>
            <a:r>
              <a:rPr lang="pl-PL" altLang="pl-PL" dirty="0" err="1"/>
              <a:t>using</a:t>
            </a:r>
            <a:r>
              <a:rPr lang="pl-PL" altLang="pl-PL" dirty="0"/>
              <a:t> </a:t>
            </a:r>
            <a:r>
              <a:rPr lang="pl-PL" altLang="pl-PL" u="sng" dirty="0" err="1"/>
              <a:t>double</a:t>
            </a:r>
            <a:r>
              <a:rPr lang="pl-PL" altLang="pl-PL" u="sng" dirty="0"/>
              <a:t> </a:t>
            </a:r>
            <a:r>
              <a:rPr lang="pl-PL" altLang="pl-PL" u="sng" dirty="0" err="1"/>
              <a:t>linked</a:t>
            </a:r>
            <a:r>
              <a:rPr lang="pl-PL" altLang="pl-PL" u="sng" dirty="0"/>
              <a:t> list</a:t>
            </a:r>
          </a:p>
          <a:p>
            <a:pPr lvl="1"/>
            <a:endParaRPr lang="pl-PL" altLang="pl-PL" sz="1200" dirty="0"/>
          </a:p>
          <a:p>
            <a:pPr lvl="1"/>
            <a:r>
              <a:rPr lang="pl-PL" altLang="pl-PL" dirty="0"/>
              <a:t>fast </a:t>
            </a: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push_back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1"/>
            <a:r>
              <a:rPr lang="pl-PL" altLang="pl-PL" dirty="0"/>
              <a:t>fast </a:t>
            </a: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push_front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1"/>
            <a:r>
              <a:rPr lang="pl-PL" altLang="pl-PL" dirty="0"/>
              <a:t>fast 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insert()</a:t>
            </a:r>
          </a:p>
          <a:p>
            <a:pPr lvl="1"/>
            <a:endParaRPr lang="pl-PL" altLang="pl-PL" sz="1200" dirty="0"/>
          </a:p>
          <a:p>
            <a:pPr lvl="1">
              <a:defRPr/>
            </a:pPr>
            <a:r>
              <a:rPr lang="pl-PL" altLang="pl-PL" dirty="0"/>
              <a:t>no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operator[]</a:t>
            </a:r>
          </a:p>
          <a:p>
            <a:pPr lvl="1">
              <a:defRPr/>
            </a:pPr>
            <a:endParaRPr lang="pl-PL" sz="1200" dirty="0"/>
          </a:p>
          <a:p>
            <a:pPr lvl="1">
              <a:defRPr/>
            </a:pP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list1.cpp</a:t>
            </a:r>
          </a:p>
        </p:txBody>
      </p:sp>
    </p:spTree>
    <p:extLst>
      <p:ext uri="{BB962C8B-B14F-4D97-AF65-F5344CB8AC3E}">
        <p14:creationId xmlns:p14="http://schemas.microsoft.com/office/powerpoint/2010/main" val="17117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</a:t>
            </a:r>
            <a:r>
              <a:rPr lang="pl-PL" altLang="pl-PL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orward_list</a:t>
            </a:r>
            <a:r>
              <a:rPr lang="pl-PL" altLang="pl-PL" dirty="0" smtClean="0"/>
              <a:t> </a:t>
            </a:r>
            <a:endParaRPr lang="pl-PL" altLang="pl-PL" dirty="0"/>
          </a:p>
          <a:p>
            <a:pPr lvl="1"/>
            <a:r>
              <a:rPr lang="pl-PL" altLang="pl-PL" dirty="0" err="1"/>
              <a:t>implemented</a:t>
            </a:r>
            <a:r>
              <a:rPr lang="pl-PL" altLang="pl-PL" dirty="0"/>
              <a:t> </a:t>
            </a:r>
            <a:r>
              <a:rPr lang="pl-PL" altLang="pl-PL" dirty="0" err="1"/>
              <a:t>using</a:t>
            </a:r>
            <a:r>
              <a:rPr lang="pl-PL" altLang="pl-PL" dirty="0"/>
              <a:t> </a:t>
            </a:r>
            <a:r>
              <a:rPr lang="pl-PL" altLang="pl-PL" u="sng" dirty="0" smtClean="0"/>
              <a:t>single </a:t>
            </a:r>
            <a:r>
              <a:rPr lang="pl-PL" altLang="pl-PL" u="sng" dirty="0" err="1"/>
              <a:t>linked</a:t>
            </a:r>
            <a:r>
              <a:rPr lang="pl-PL" altLang="pl-PL" u="sng" dirty="0"/>
              <a:t> list</a:t>
            </a:r>
          </a:p>
          <a:p>
            <a:pPr lvl="1"/>
            <a:endParaRPr lang="pl-PL" altLang="pl-PL" sz="1200" dirty="0"/>
          </a:p>
          <a:p>
            <a:pPr lvl="1"/>
            <a:r>
              <a:rPr lang="pl-PL" altLang="pl-PL" dirty="0" smtClean="0"/>
              <a:t>fast </a:t>
            </a: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push_front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1"/>
            <a:r>
              <a:rPr lang="pl-PL" altLang="pl-PL" dirty="0"/>
              <a:t>fast 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insert()</a:t>
            </a:r>
          </a:p>
          <a:p>
            <a:pPr lvl="1"/>
            <a:endParaRPr lang="pl-PL" altLang="pl-PL" sz="1200" dirty="0"/>
          </a:p>
          <a:p>
            <a:pPr lvl="1">
              <a:defRPr/>
            </a:pPr>
            <a:r>
              <a:rPr lang="pl-PL" altLang="pl-PL" dirty="0"/>
              <a:t>no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operator</a:t>
            </a:r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[]</a:t>
            </a:r>
          </a:p>
          <a:p>
            <a:pPr lvl="1">
              <a:defRPr/>
            </a:pPr>
            <a:r>
              <a:rPr lang="pl-PL" altLang="pl-PL" dirty="0" smtClean="0"/>
              <a:t>no </a:t>
            </a: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push_back</a:t>
            </a:r>
            <a:r>
              <a:rPr lang="pl-PL" alt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pl-PL" altLang="pl-P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861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Iterators</a:t>
            </a:r>
            <a:endParaRPr lang="en-US" altLang="pl-PL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Iterators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behave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like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regular</a:t>
            </a:r>
            <a:r>
              <a:rPr lang="pl-PL" altLang="pl-PL" sz="2800" dirty="0"/>
              <a:t> </a:t>
            </a:r>
            <a:r>
              <a:rPr lang="pl-PL" altLang="pl-PL" sz="2800" dirty="0" err="1"/>
              <a:t>pointers</a:t>
            </a:r>
            <a:r>
              <a:rPr lang="pl-PL" altLang="pl-PL" sz="2800" dirty="0"/>
              <a:t> ...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>
                <a:latin typeface="Consolas" panose="020B0609020204030204" pitchFamily="49" charset="0"/>
              </a:rPr>
              <a:t>* 	-&gt;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>
                <a:latin typeface="Consolas" panose="020B0609020204030204" pitchFamily="49" charset="0"/>
              </a:rPr>
              <a:t>++	--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>
                <a:latin typeface="Consolas" panose="020B0609020204030204" pitchFamily="49" charset="0"/>
              </a:rPr>
              <a:t>==	!=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>
                <a:latin typeface="Consolas" panose="020B0609020204030204" pitchFamily="49" charset="0"/>
              </a:rPr>
              <a:t>=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>
                <a:latin typeface="Consolas" panose="020B0609020204030204" pitchFamily="49" charset="0"/>
              </a:rPr>
              <a:t>(</a:t>
            </a:r>
            <a:r>
              <a:rPr 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vector</a:t>
            </a:r>
            <a:r>
              <a:rPr lang="pl-PL" sz="2000" dirty="0">
                <a:latin typeface="Consolas" panose="020B0609020204030204" pitchFamily="49" charset="0"/>
              </a:rPr>
              <a:t>,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deque</a:t>
            </a:r>
            <a:r>
              <a:rPr lang="pl-PL" sz="2000" dirty="0" smtClean="0">
                <a:latin typeface="Consolas" panose="020B0609020204030204" pitchFamily="49" charset="0"/>
              </a:rPr>
              <a:t>,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array</a:t>
            </a:r>
            <a:r>
              <a:rPr lang="pl-PL" sz="2000" dirty="0" smtClean="0">
                <a:latin typeface="Consolas" panose="020B0609020204030204" pitchFamily="49" charset="0"/>
              </a:rPr>
              <a:t>,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2000" dirty="0" smtClean="0">
                <a:latin typeface="Consolas" panose="020B0609020204030204" pitchFamily="49" charset="0"/>
              </a:rPr>
              <a:t>: </a:t>
            </a:r>
            <a:r>
              <a:rPr lang="pl-PL" sz="2000" dirty="0">
                <a:latin typeface="Consolas" panose="020B0609020204030204" pitchFamily="49" charset="0"/>
              </a:rPr>
              <a:t>-, &lt;, &gt;, +(</a:t>
            </a:r>
            <a:r>
              <a:rPr lang="pl-PL" sz="2000" dirty="0" err="1">
                <a:latin typeface="Consolas" panose="020B0609020204030204" pitchFamily="49" charset="0"/>
              </a:rPr>
              <a:t>int</a:t>
            </a:r>
            <a:r>
              <a:rPr lang="pl-PL" sz="2000" dirty="0">
                <a:latin typeface="Consolas" panose="020B0609020204030204" pitchFamily="49" charset="0"/>
              </a:rPr>
              <a:t>) )</a:t>
            </a:r>
          </a:p>
          <a:p>
            <a:pPr lvl="1">
              <a:lnSpc>
                <a:spcPct val="90000"/>
              </a:lnSpc>
            </a:pPr>
            <a:endParaRPr lang="pl-PL" altLang="pl-PL" sz="24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800" dirty="0"/>
              <a:t>But </a:t>
            </a:r>
            <a:r>
              <a:rPr lang="pl-PL" altLang="pl-PL" sz="2800" dirty="0" err="1"/>
              <a:t>work</a:t>
            </a:r>
            <a:r>
              <a:rPr lang="pl-PL" altLang="pl-PL" sz="2800" dirty="0"/>
              <a:t> for </a:t>
            </a:r>
            <a:r>
              <a:rPr lang="pl-PL" altLang="pl-PL" sz="2800" dirty="0" err="1"/>
              <a:t>all</a:t>
            </a:r>
            <a:r>
              <a:rPr lang="pl-PL" altLang="pl-PL" sz="2800" dirty="0"/>
              <a:t> the </a:t>
            </a:r>
            <a:r>
              <a:rPr lang="pl-PL" altLang="pl-PL" sz="2800" dirty="0" err="1"/>
              <a:t>containers</a:t>
            </a:r>
            <a:r>
              <a:rPr lang="pl-PL" altLang="pl-PL" sz="2800" dirty="0"/>
              <a:t>!</a:t>
            </a:r>
          </a:p>
          <a:p>
            <a:pPr lvl="1">
              <a:lnSpc>
                <a:spcPct val="90000"/>
              </a:lnSpc>
            </a:pPr>
            <a:r>
              <a:rPr lang="pl-PL" altLang="pl-PL" sz="2000" dirty="0" err="1">
                <a:latin typeface="Consolas" panose="020B0609020204030204" pitchFamily="49" charset="0"/>
              </a:rPr>
              <a:t>container.begin</a:t>
            </a:r>
            <a:r>
              <a:rPr lang="pl-PL" altLang="pl-PL" sz="2000" dirty="0">
                <a:latin typeface="Consolas" panose="020B0609020204030204" pitchFamily="49" charset="0"/>
              </a:rPr>
              <a:t>()</a:t>
            </a:r>
            <a:r>
              <a:rPr lang="pl-PL" altLang="pl-PL" sz="2400" dirty="0">
                <a:latin typeface="Arial Narrow" panose="020B0606020202030204" pitchFamily="34" charset="0"/>
              </a:rPr>
              <a:t>	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return </a:t>
            </a:r>
            <a:r>
              <a:rPr lang="pl-PL" altLang="pl-PL" sz="2000" dirty="0" err="1">
                <a:solidFill>
                  <a:srgbClr val="008000"/>
                </a:solidFill>
              </a:rPr>
              <a:t>iterator</a:t>
            </a:r>
            <a:r>
              <a:rPr lang="pl-PL" altLang="pl-PL" sz="2000" dirty="0">
                <a:solidFill>
                  <a:srgbClr val="008000"/>
                </a:solidFill>
              </a:rPr>
              <a:t> of </a:t>
            </a:r>
            <a:r>
              <a:rPr lang="pl-PL" altLang="pl-PL" sz="2000" dirty="0" err="1">
                <a:solidFill>
                  <a:srgbClr val="008000"/>
                </a:solidFill>
              </a:rPr>
              <a:t>first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elem</a:t>
            </a:r>
            <a:r>
              <a:rPr lang="pl-PL" altLang="pl-PL" sz="2000" dirty="0">
                <a:solidFill>
                  <a:srgbClr val="008000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pl-PL" altLang="pl-PL" sz="2000" dirty="0" err="1" smtClean="0">
                <a:latin typeface="Consolas" panose="020B0609020204030204" pitchFamily="49" charset="0"/>
              </a:rPr>
              <a:t>container.end</a:t>
            </a:r>
            <a:r>
              <a:rPr lang="pl-PL" altLang="pl-PL" sz="2000" dirty="0" smtClean="0">
                <a:latin typeface="Consolas" panose="020B0609020204030204" pitchFamily="49" charset="0"/>
              </a:rPr>
              <a:t>()</a:t>
            </a:r>
            <a:r>
              <a:rPr lang="pl-PL" altLang="pl-PL" sz="2000" dirty="0" smtClean="0">
                <a:solidFill>
                  <a:srgbClr val="008000"/>
                </a:solidFill>
              </a:rPr>
              <a:t>	// return </a:t>
            </a:r>
            <a:r>
              <a:rPr lang="pl-PL" altLang="pl-PL" sz="2000" dirty="0" err="1" smtClean="0">
                <a:solidFill>
                  <a:srgbClr val="008000"/>
                </a:solidFill>
              </a:rPr>
              <a:t>iterator</a:t>
            </a:r>
            <a:r>
              <a:rPr lang="pl-PL" altLang="pl-PL" sz="2000" dirty="0" smtClean="0">
                <a:solidFill>
                  <a:srgbClr val="008000"/>
                </a:solidFill>
              </a:rPr>
              <a:t> of </a:t>
            </a:r>
            <a:r>
              <a:rPr lang="pl-PL" altLang="pl-PL" sz="2000" dirty="0" err="1" smtClean="0">
                <a:solidFill>
                  <a:srgbClr val="008000"/>
                </a:solidFill>
              </a:rPr>
              <a:t>next</a:t>
            </a:r>
            <a:r>
              <a:rPr lang="pl-PL" altLang="pl-PL" sz="2000" dirty="0" smtClean="0">
                <a:solidFill>
                  <a:srgbClr val="008000"/>
                </a:solidFill>
              </a:rPr>
              <a:t> to </a:t>
            </a:r>
            <a:r>
              <a:rPr lang="pl-PL" altLang="pl-PL" sz="2000" dirty="0" err="1" smtClean="0">
                <a:solidFill>
                  <a:srgbClr val="008000"/>
                </a:solidFill>
              </a:rPr>
              <a:t>last</a:t>
            </a:r>
            <a:r>
              <a:rPr lang="pl-PL" altLang="pl-PL" sz="2000" dirty="0" smtClean="0">
                <a:solidFill>
                  <a:srgbClr val="008000"/>
                </a:solidFill>
              </a:rPr>
              <a:t> </a:t>
            </a:r>
            <a:r>
              <a:rPr lang="pl-PL" altLang="pl-PL" sz="2000" dirty="0" err="1" smtClean="0">
                <a:solidFill>
                  <a:srgbClr val="008000"/>
                </a:solidFill>
              </a:rPr>
              <a:t>elem</a:t>
            </a:r>
            <a:r>
              <a:rPr lang="pl-PL" altLang="pl-PL" sz="2000" dirty="0" smtClean="0">
                <a:solidFill>
                  <a:srgbClr val="008000"/>
                </a:solidFill>
              </a:rPr>
              <a:t>.</a:t>
            </a:r>
          </a:p>
          <a:p>
            <a:pPr lvl="1">
              <a:lnSpc>
                <a:spcPct val="80000"/>
              </a:lnSpc>
              <a:defRPr/>
            </a:pPr>
            <a:endParaRPr lang="pl-PL" sz="2000" dirty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</a:rPr>
              <a:t>list2.cpp</a:t>
            </a:r>
          </a:p>
          <a:p>
            <a:pPr lvl="1">
              <a:lnSpc>
                <a:spcPct val="90000"/>
              </a:lnSpc>
            </a:pPr>
            <a:endParaRPr lang="pl-PL" altLang="pl-PL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556792"/>
            <a:ext cx="8229600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set</a:t>
            </a:r>
            <a:r>
              <a:rPr lang="pl-PL" altLang="pl-PL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 err="1"/>
              <a:t>implemented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using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binary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tree</a:t>
            </a: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pl-PL" altLang="pl-PL" sz="2400" dirty="0" err="1"/>
              <a:t>sorted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at</a:t>
            </a:r>
            <a:r>
              <a:rPr lang="pl-PL" altLang="pl-PL" sz="2400" dirty="0"/>
              <a:t> insert (by </a:t>
            </a:r>
            <a:r>
              <a:rPr lang="pl-PL" altLang="pl-PL" sz="2400" dirty="0" err="1"/>
              <a:t>default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using</a:t>
            </a:r>
            <a:r>
              <a:rPr lang="pl-PL" altLang="pl-PL" sz="2400" dirty="0"/>
              <a:t> </a:t>
            </a: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operator&lt;</a:t>
            </a:r>
            <a:r>
              <a:rPr lang="pl-PL" sz="2400" dirty="0">
                <a:latin typeface="Consolas" panose="020B0609020204030204" pitchFamily="49" charset="0"/>
              </a:rPr>
              <a:t>()</a:t>
            </a:r>
            <a:r>
              <a:rPr lang="pl-PL" sz="2400" dirty="0"/>
              <a:t> </a:t>
            </a:r>
            <a:r>
              <a:rPr lang="pl-PL" altLang="pl-PL" sz="2400" dirty="0" smtClean="0"/>
              <a:t>)</a:t>
            </a: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pl-PL" altLang="pl-PL" sz="2400" dirty="0" err="1"/>
              <a:t>equivalent</a:t>
            </a:r>
            <a:r>
              <a:rPr lang="pl-PL" altLang="pl-PL" sz="2400" dirty="0"/>
              <a:t> to </a:t>
            </a:r>
            <a:r>
              <a:rPr lang="pl-PL" altLang="pl-PL" sz="2400" dirty="0" err="1" smtClean="0"/>
              <a:t>mathematical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sets</a:t>
            </a:r>
            <a:endParaRPr lang="pl-PL" altLang="pl-PL" sz="2400" dirty="0"/>
          </a:p>
          <a:p>
            <a:pPr lvl="1">
              <a:lnSpc>
                <a:spcPct val="80000"/>
              </a:lnSpc>
            </a:pP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pl-PL" altLang="pl-PL" sz="2400" dirty="0" err="1">
                <a:latin typeface="Consolas" panose="020B0609020204030204" pitchFamily="49" charset="0"/>
              </a:rPr>
              <a:t>find</a:t>
            </a:r>
            <a:r>
              <a:rPr lang="pl-PL" altLang="pl-PL" sz="2400" dirty="0">
                <a:latin typeface="Consolas" panose="020B0609020204030204" pitchFamily="49" charset="0"/>
              </a:rPr>
              <a:t>() </a:t>
            </a:r>
            <a:r>
              <a:rPr lang="pl-PL" altLang="pl-PL" sz="2400" dirty="0" err="1"/>
              <a:t>method</a:t>
            </a:r>
            <a:endParaRPr lang="pl-PL" altLang="pl-PL" sz="2400" dirty="0"/>
          </a:p>
          <a:p>
            <a:pPr lvl="1">
              <a:lnSpc>
                <a:spcPct val="80000"/>
              </a:lnSpc>
            </a:pP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pl-PL" altLang="pl-PL" sz="2400" dirty="0"/>
              <a:t>fast </a:t>
            </a:r>
            <a:r>
              <a:rPr lang="pl-PL" altLang="pl-PL" sz="2400" dirty="0">
                <a:latin typeface="Consolas" panose="020B0609020204030204" pitchFamily="49" charset="0"/>
              </a:rPr>
              <a:t>insert()</a:t>
            </a:r>
          </a:p>
          <a:p>
            <a:pPr lvl="1">
              <a:lnSpc>
                <a:spcPct val="80000"/>
              </a:lnSpc>
            </a:pP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pl-PL" altLang="pl-PL" sz="2400" dirty="0"/>
              <a:t>no </a:t>
            </a:r>
            <a:r>
              <a:rPr lang="pl-PL" altLang="pl-PL" sz="2400" dirty="0" err="1">
                <a:latin typeface="Consolas" panose="020B0609020204030204" pitchFamily="49" charset="0"/>
              </a:rPr>
              <a:t>push_back</a:t>
            </a:r>
            <a:r>
              <a:rPr lang="pl-PL" altLang="pl-PL" sz="2400" dirty="0">
                <a:latin typeface="Consolas" panose="020B0609020204030204" pitchFamily="49" charset="0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/>
              <a:t>no </a:t>
            </a:r>
            <a:r>
              <a:rPr lang="pl-PL" altLang="pl-PL" sz="2400" dirty="0" err="1">
                <a:latin typeface="Consolas" panose="020B0609020204030204" pitchFamily="49" charset="0"/>
              </a:rPr>
              <a:t>push_front</a:t>
            </a:r>
            <a:r>
              <a:rPr lang="pl-PL" altLang="pl-PL" sz="2400" dirty="0">
                <a:latin typeface="Consolas" panose="020B0609020204030204" pitchFamily="49" charset="0"/>
              </a:rPr>
              <a:t>()</a:t>
            </a:r>
          </a:p>
          <a:p>
            <a:pPr lvl="1">
              <a:lnSpc>
                <a:spcPct val="80000"/>
              </a:lnSpc>
              <a:defRPr/>
            </a:pPr>
            <a:r>
              <a:rPr lang="pl-PL" altLang="pl-PL" sz="2400" dirty="0"/>
              <a:t>no </a:t>
            </a: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operator[]</a:t>
            </a:r>
            <a:endParaRPr lang="en-US" sz="2400" dirty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3768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multiset</a:t>
            </a:r>
            <a:r>
              <a:rPr lang="pl-PL" altLang="pl-PL" dirty="0"/>
              <a:t> </a:t>
            </a:r>
          </a:p>
          <a:p>
            <a:pPr lvl="1"/>
            <a:r>
              <a:rPr lang="pl-PL" altLang="pl-PL" dirty="0"/>
              <a:t>set </a:t>
            </a:r>
            <a:r>
              <a:rPr lang="pl-PL" altLang="pl-PL" dirty="0" err="1"/>
              <a:t>that</a:t>
            </a:r>
            <a:r>
              <a:rPr lang="pl-PL" altLang="pl-PL" dirty="0"/>
              <a:t> </a:t>
            </a:r>
            <a:r>
              <a:rPr lang="pl-PL" altLang="pl-PL" dirty="0" err="1"/>
              <a:t>allows</a:t>
            </a:r>
            <a:r>
              <a:rPr lang="pl-PL" altLang="pl-PL" dirty="0"/>
              <a:t> </a:t>
            </a:r>
            <a:r>
              <a:rPr lang="pl-PL" altLang="pl-PL" dirty="0" err="1"/>
              <a:t>repetitions</a:t>
            </a:r>
            <a:r>
              <a:rPr lang="pl-PL" altLang="pl-PL" dirty="0"/>
              <a:t> of the same </a:t>
            </a:r>
            <a:r>
              <a:rPr lang="pl-PL" altLang="pl-PL" dirty="0" err="1"/>
              <a:t>value</a:t>
            </a:r>
            <a:endParaRPr lang="pl-PL" altLang="pl-PL" dirty="0"/>
          </a:p>
          <a:p>
            <a:pPr lvl="1"/>
            <a:r>
              <a:rPr lang="pl-PL" altLang="pl-PL" dirty="0" err="1"/>
              <a:t>ordering</a:t>
            </a:r>
            <a:r>
              <a:rPr lang="pl-PL" altLang="pl-PL" dirty="0"/>
              <a:t> </a:t>
            </a:r>
            <a:r>
              <a:rPr lang="pl-PL" altLang="pl-PL" dirty="0" err="1"/>
              <a:t>within</a:t>
            </a:r>
            <a:r>
              <a:rPr lang="pl-PL" altLang="pl-PL" dirty="0"/>
              <a:t> a </a:t>
            </a:r>
            <a:r>
              <a:rPr lang="pl-PL" altLang="pl-PL" dirty="0" err="1"/>
              <a:t>group</a:t>
            </a:r>
            <a:r>
              <a:rPr lang="pl-PL" altLang="pl-PL" dirty="0"/>
              <a:t> of </a:t>
            </a:r>
            <a:r>
              <a:rPr lang="pl-PL" altLang="pl-PL" dirty="0" err="1"/>
              <a:t>elements</a:t>
            </a:r>
            <a:r>
              <a:rPr lang="pl-PL" altLang="pl-PL" dirty="0"/>
              <a:t> of the same </a:t>
            </a:r>
            <a:r>
              <a:rPr lang="pl-PL" altLang="pl-PL" dirty="0" err="1"/>
              <a:t>value</a:t>
            </a:r>
            <a:r>
              <a:rPr lang="pl-PL" altLang="pl-PL" dirty="0"/>
              <a:t> </a:t>
            </a:r>
            <a:r>
              <a:rPr lang="pl-PL" altLang="pl-PL" dirty="0" err="1"/>
              <a:t>is</a:t>
            </a:r>
            <a:r>
              <a:rPr lang="pl-PL" altLang="pl-PL" dirty="0"/>
              <a:t> </a:t>
            </a:r>
            <a:r>
              <a:rPr lang="pl-PL" altLang="pl-PL" dirty="0" err="1"/>
              <a:t>undefined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7591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multimap</a:t>
            </a:r>
            <a:endParaRPr lang="pl-PL" altLang="pl-PL" dirty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pPr lvl="1"/>
            <a:r>
              <a:rPr lang="pl-PL" alt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multiset</a:t>
            </a:r>
            <a:r>
              <a:rPr lang="pl-PL" altLang="pl-PL" dirty="0"/>
              <a:t> of </a:t>
            </a:r>
            <a:r>
              <a:rPr lang="pl-PL" altLang="pl-PL" dirty="0" err="1"/>
              <a:t>pairs</a:t>
            </a:r>
            <a:r>
              <a:rPr lang="pl-PL" altLang="pl-PL" dirty="0"/>
              <a:t>: </a:t>
            </a:r>
            <a:r>
              <a:rPr lang="pl-PL" altLang="pl-PL" dirty="0" err="1"/>
              <a:t>key</a:t>
            </a:r>
            <a:r>
              <a:rPr lang="pl-PL" altLang="pl-PL" dirty="0"/>
              <a:t>, </a:t>
            </a:r>
            <a:r>
              <a:rPr lang="pl-PL" altLang="pl-PL" dirty="0" err="1"/>
              <a:t>val</a:t>
            </a:r>
            <a:r>
              <a:rPr lang="pl-PL" altLang="pl-PL" dirty="0"/>
              <a:t> – </a:t>
            </a:r>
            <a:r>
              <a:rPr lang="pl-PL" altLang="pl-PL" dirty="0" err="1"/>
              <a:t>use</a:t>
            </a:r>
            <a:r>
              <a:rPr lang="pl-PL" altLang="pl-PL" dirty="0"/>
              <a:t> </a:t>
            </a:r>
            <a:r>
              <a:rPr lang="pl-PL" altLang="pl-PL" dirty="0" err="1">
                <a:highlight>
                  <a:srgbClr val="FFFFFF"/>
                </a:highlight>
                <a:latin typeface="Consolas"/>
              </a:rPr>
              <a:t>make_pair</a:t>
            </a:r>
            <a:r>
              <a:rPr lang="pl-PL" altLang="pl-PL" dirty="0">
                <a:highlight>
                  <a:srgbClr val="FFFFFF"/>
                </a:highlight>
                <a:latin typeface="Consolas"/>
              </a:rPr>
              <a:t>() </a:t>
            </a:r>
          </a:p>
          <a:p>
            <a:pPr lvl="1"/>
            <a:endParaRPr lang="pl-PL" altLang="pl-PL" dirty="0">
              <a:latin typeface="Arial Narrow" panose="020B0606020202030204" pitchFamily="34" charset="0"/>
            </a:endParaRPr>
          </a:p>
          <a:p>
            <a:pPr lvl="1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9014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map</a:t>
            </a:r>
          </a:p>
          <a:p>
            <a:pPr lvl="1"/>
            <a:r>
              <a:rPr lang="pl-PL" alt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set</a:t>
            </a:r>
            <a:r>
              <a:rPr lang="pl-PL" altLang="pl-PL" dirty="0"/>
              <a:t> of </a:t>
            </a:r>
            <a:r>
              <a:rPr lang="pl-PL" altLang="pl-PL" dirty="0" err="1"/>
              <a:t>pairs</a:t>
            </a:r>
            <a:r>
              <a:rPr lang="pl-PL" altLang="pl-PL" dirty="0"/>
              <a:t>: </a:t>
            </a:r>
            <a:r>
              <a:rPr lang="pl-PL" altLang="pl-PL" dirty="0" err="1"/>
              <a:t>key</a:t>
            </a:r>
            <a:r>
              <a:rPr lang="pl-PL" altLang="pl-PL" dirty="0"/>
              <a:t>, </a:t>
            </a:r>
            <a:r>
              <a:rPr lang="pl-PL" altLang="pl-PL" dirty="0" err="1"/>
              <a:t>val</a:t>
            </a:r>
            <a:r>
              <a:rPr lang="pl-PL" altLang="pl-PL" dirty="0"/>
              <a:t> – </a:t>
            </a:r>
            <a:r>
              <a:rPr lang="pl-PL" altLang="pl-PL" dirty="0" err="1"/>
              <a:t>use</a:t>
            </a:r>
            <a:r>
              <a:rPr lang="pl-PL" altLang="pl-PL" dirty="0"/>
              <a:t> </a:t>
            </a:r>
            <a:r>
              <a:rPr lang="pl-PL" altLang="pl-PL" dirty="0" err="1">
                <a:highlight>
                  <a:srgbClr val="FFFFFF"/>
                </a:highlight>
                <a:latin typeface="Consolas"/>
              </a:rPr>
              <a:t>make_pair</a:t>
            </a:r>
            <a:r>
              <a:rPr lang="pl-PL" altLang="pl-PL" dirty="0">
                <a:highlight>
                  <a:srgbClr val="FFFFFF"/>
                </a:highlight>
                <a:latin typeface="Consolas"/>
              </a:rPr>
              <a:t>() </a:t>
            </a:r>
            <a:endParaRPr lang="pl-PL" altLang="pl-PL" dirty="0" smtClean="0">
              <a:highlight>
                <a:srgbClr val="FFFFFF"/>
              </a:highlight>
              <a:latin typeface="Consolas"/>
            </a:endParaRPr>
          </a:p>
          <a:p>
            <a:pPr lvl="1"/>
            <a:endParaRPr lang="pl-PL" altLang="pl-PL" dirty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pl-PL" altLang="pl-PL" u="sng" dirty="0"/>
              <a:t>For </a:t>
            </a:r>
            <a:r>
              <a:rPr lang="pl-PL" altLang="pl-PL" u="sng" dirty="0">
                <a:solidFill>
                  <a:srgbClr val="3E9BB6"/>
                </a:solidFill>
              </a:rPr>
              <a:t>map</a:t>
            </a:r>
            <a:r>
              <a:rPr lang="pl-PL" altLang="pl-PL" u="sng" dirty="0"/>
              <a:t> </a:t>
            </a:r>
            <a:r>
              <a:rPr lang="pl-PL" altLang="pl-PL" u="sng" dirty="0" err="1"/>
              <a:t>only</a:t>
            </a:r>
            <a:r>
              <a:rPr lang="pl-PL" altLang="pl-PL" dirty="0"/>
              <a:t>: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operator[</a:t>
            </a:r>
            <a:r>
              <a:rPr lang="pl-PL" dirty="0" err="1">
                <a:latin typeface="Consolas" panose="020B0609020204030204" pitchFamily="49" charset="0"/>
              </a:rPr>
              <a:t>key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]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pl-PL" altLang="pl-PL" dirty="0" smtClean="0"/>
              <a:t>index </a:t>
            </a:r>
            <a:r>
              <a:rPr lang="pl-PL" altLang="pl-PL" dirty="0"/>
              <a:t>by </a:t>
            </a:r>
            <a:r>
              <a:rPr lang="pl-PL" altLang="pl-PL" dirty="0" err="1"/>
              <a:t>value</a:t>
            </a:r>
            <a:r>
              <a:rPr lang="pl-PL" altLang="pl-PL" dirty="0"/>
              <a:t> (</a:t>
            </a:r>
            <a:r>
              <a:rPr lang="pl-PL" altLang="pl-PL" dirty="0" err="1"/>
              <a:t>associative</a:t>
            </a:r>
            <a:r>
              <a:rPr lang="pl-PL" altLang="pl-PL" dirty="0"/>
              <a:t> </a:t>
            </a:r>
            <a:r>
              <a:rPr lang="pl-PL" altLang="pl-PL" dirty="0" err="1"/>
              <a:t>array</a:t>
            </a:r>
            <a:r>
              <a:rPr lang="pl-PL" altLang="pl-PL" dirty="0"/>
              <a:t>) </a:t>
            </a:r>
            <a:endParaRPr lang="pl-PL" altLang="pl-PL" dirty="0" smtClean="0"/>
          </a:p>
          <a:p>
            <a:pPr lvl="1"/>
            <a:r>
              <a:rPr lang="pl-PL" u="sng" dirty="0" err="1"/>
              <a:t>use</a:t>
            </a:r>
            <a:r>
              <a:rPr lang="pl-PL" u="sng" dirty="0"/>
              <a:t> but not </a:t>
            </a:r>
            <a:r>
              <a:rPr lang="pl-PL" u="sng" dirty="0" err="1"/>
              <a:t>abuse</a:t>
            </a:r>
            <a:endParaRPr lang="pl-PL" u="sng" dirty="0"/>
          </a:p>
          <a:p>
            <a:pPr lvl="1"/>
            <a:endParaRPr lang="pl-PL" altLang="pl-PL" dirty="0"/>
          </a:p>
          <a:p>
            <a:pPr lvl="1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908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Container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adaptors</a:t>
            </a:r>
            <a:endParaRPr lang="en-US" altLang="pl-PL" dirty="0"/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stack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/>
              <a:t>simple</a:t>
            </a:r>
            <a:r>
              <a:rPr lang="pl-PL" dirty="0"/>
              <a:t> </a:t>
            </a:r>
            <a:r>
              <a:rPr lang="pl-PL" dirty="0" smtClean="0"/>
              <a:t>LIFO </a:t>
            </a:r>
            <a:r>
              <a:rPr lang="pl-PL" dirty="0" err="1" smtClean="0"/>
              <a:t>queue</a:t>
            </a:r>
            <a:r>
              <a:rPr lang="pl-PL" dirty="0" smtClean="0"/>
              <a:t>)</a:t>
            </a:r>
            <a:endParaRPr lang="pl-PL" dirty="0"/>
          </a:p>
          <a:p>
            <a:pPr lvl="1">
              <a:defRPr/>
            </a:pP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/>
              <a:t>simple</a:t>
            </a:r>
            <a:r>
              <a:rPr lang="pl-PL" dirty="0" smtClean="0"/>
              <a:t> FIFO </a:t>
            </a:r>
            <a:r>
              <a:rPr lang="pl-PL" dirty="0" err="1"/>
              <a:t>queue</a:t>
            </a:r>
            <a:r>
              <a:rPr lang="pl-PL" dirty="0" smtClean="0"/>
              <a:t>)</a:t>
            </a:r>
            <a:endParaRPr lang="pl-PL" dirty="0"/>
          </a:p>
          <a:p>
            <a:pPr lvl="1">
              <a:defRPr/>
            </a:pP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priority_queue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simple</a:t>
            </a:r>
            <a:r>
              <a:rPr lang="pl-PL" dirty="0" smtClean="0"/>
              <a:t> </a:t>
            </a:r>
            <a:r>
              <a:rPr lang="pl-PL" dirty="0" err="1" smtClean="0"/>
              <a:t>priority</a:t>
            </a:r>
            <a:r>
              <a:rPr lang="pl-PL" dirty="0" smtClean="0"/>
              <a:t> </a:t>
            </a:r>
            <a:r>
              <a:rPr lang="pl-PL" dirty="0" err="1"/>
              <a:t>queue</a:t>
            </a:r>
            <a:r>
              <a:rPr lang="pl-PL" dirty="0" smtClean="0"/>
              <a:t>)</a:t>
            </a:r>
            <a:endParaRPr lang="pl-PL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stack</a:t>
            </a:r>
            <a:endParaRPr lang="en-US" altLang="pl-PL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defRPr/>
            </a:pPr>
            <a:r>
              <a:rPr lang="pl-PL" altLang="pl-PL" sz="2000" dirty="0" err="1"/>
              <a:t>header</a:t>
            </a:r>
            <a:r>
              <a:rPr lang="pl-PL" altLang="pl-PL" sz="2000" dirty="0"/>
              <a:t> </a:t>
            </a:r>
            <a:r>
              <a:rPr 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stack</a:t>
            </a:r>
            <a:r>
              <a:rPr 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 err="1" smtClean="0"/>
              <a:t>simple</a:t>
            </a:r>
            <a:r>
              <a:rPr lang="pl-PL" altLang="pl-PL" sz="2000" dirty="0" smtClean="0"/>
              <a:t> </a:t>
            </a:r>
            <a:r>
              <a:rPr lang="pl-PL" altLang="pl-PL" sz="2000" dirty="0"/>
              <a:t>LIFO </a:t>
            </a:r>
            <a:r>
              <a:rPr lang="pl-PL" altLang="pl-PL" sz="2000" dirty="0" err="1"/>
              <a:t>queue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implemented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using</a:t>
            </a:r>
            <a:r>
              <a:rPr lang="pl-PL" altLang="pl-PL" sz="2000" dirty="0"/>
              <a:t> </a:t>
            </a:r>
            <a:r>
              <a:rPr lang="pl-PL" alt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</a:t>
            </a:r>
            <a:endParaRPr lang="pl-PL" altLang="pl-PL" sz="2000" dirty="0">
              <a:solidFill>
                <a:srgbClr val="2B91A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pl-PL" altLang="pl-PL" sz="1800" dirty="0" err="1"/>
              <a:t>may</a:t>
            </a:r>
            <a:r>
              <a:rPr lang="pl-PL" altLang="pl-PL" sz="1800" dirty="0"/>
              <a:t> be </a:t>
            </a:r>
            <a:r>
              <a:rPr lang="pl-PL" altLang="pl-PL" sz="1800" dirty="0" err="1"/>
              <a:t>based</a:t>
            </a:r>
            <a:r>
              <a:rPr lang="pl-PL" altLang="pl-PL" sz="1800" dirty="0"/>
              <a:t> on </a:t>
            </a:r>
            <a:r>
              <a:rPr lang="pl-PL" altLang="pl-PL" sz="1800" dirty="0" err="1"/>
              <a:t>any</a:t>
            </a:r>
            <a:r>
              <a:rPr lang="pl-PL" altLang="pl-PL" sz="1800" dirty="0"/>
              <a:t> </a:t>
            </a:r>
            <a:r>
              <a:rPr lang="pl-PL" altLang="pl-PL" sz="1800" dirty="0" err="1"/>
              <a:t>container</a:t>
            </a:r>
            <a:r>
              <a:rPr lang="pl-PL" altLang="pl-PL" sz="1800" dirty="0"/>
              <a:t> </a:t>
            </a:r>
            <a:r>
              <a:rPr lang="pl-PL" altLang="pl-PL" sz="1800" dirty="0" err="1"/>
              <a:t>supporting</a:t>
            </a:r>
            <a:r>
              <a:rPr lang="pl-PL" altLang="pl-PL" sz="1800" dirty="0"/>
              <a:t>: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back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push_back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pop_back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2">
              <a:lnSpc>
                <a:spcPct val="80000"/>
              </a:lnSpc>
            </a:pPr>
            <a:r>
              <a:rPr lang="pl-PL" altLang="pl-PL" sz="1800" dirty="0" err="1" smtClean="0"/>
              <a:t>just</a:t>
            </a:r>
            <a:r>
              <a:rPr lang="pl-PL" altLang="pl-PL" sz="1800" dirty="0" smtClean="0"/>
              <a:t> </a:t>
            </a:r>
            <a:r>
              <a:rPr lang="pl-PL" altLang="pl-PL" sz="1800" dirty="0" err="1"/>
              <a:t>give</a:t>
            </a:r>
            <a:r>
              <a:rPr lang="pl-PL" altLang="pl-PL" sz="1800" dirty="0"/>
              <a:t> 2</a:t>
            </a:r>
            <a:r>
              <a:rPr lang="pl-PL" altLang="pl-PL" sz="1800" baseline="30000" dirty="0"/>
              <a:t>nd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template</a:t>
            </a:r>
            <a:r>
              <a:rPr lang="pl-PL" altLang="pl-PL" sz="1800" dirty="0"/>
              <a:t> argument, </a:t>
            </a:r>
            <a:r>
              <a:rPr lang="pl-PL" altLang="pl-PL" sz="1800" dirty="0" err="1"/>
              <a:t>eg</a:t>
            </a:r>
            <a:r>
              <a:rPr lang="pl-PL" altLang="pl-PL" sz="1800" dirty="0"/>
              <a:t>.: 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pl-PL" altLang="pl-PL" sz="1800" dirty="0" err="1" smtClean="0"/>
              <a:t>just</a:t>
            </a:r>
            <a:r>
              <a:rPr lang="pl-PL" altLang="pl-PL" sz="1800" dirty="0" smtClean="0"/>
              <a:t> </a:t>
            </a:r>
            <a:r>
              <a:rPr lang="pl-PL" altLang="pl-PL" sz="1800" dirty="0" err="1"/>
              <a:t>redirects</a:t>
            </a:r>
            <a:r>
              <a:rPr lang="pl-PL" altLang="pl-PL" sz="1800" dirty="0"/>
              <a:t> </a:t>
            </a:r>
            <a:r>
              <a:rPr lang="pl-PL" altLang="pl-PL" sz="1800" dirty="0" err="1"/>
              <a:t>own</a:t>
            </a:r>
            <a:r>
              <a:rPr lang="pl-PL" altLang="pl-PL" sz="1800" dirty="0"/>
              <a:t> </a:t>
            </a:r>
            <a:r>
              <a:rPr lang="pl-PL" altLang="pl-PL" sz="1800" dirty="0" err="1"/>
              <a:t>methods</a:t>
            </a:r>
            <a:r>
              <a:rPr lang="pl-PL" altLang="pl-PL" sz="1800" dirty="0"/>
              <a:t> to </a:t>
            </a:r>
            <a:r>
              <a:rPr lang="pl-PL" altLang="pl-PL" sz="1800" dirty="0" err="1">
                <a:latin typeface="Arial Narrow" panose="020B0606020202030204" pitchFamily="34" charset="0"/>
              </a:rPr>
              <a:t>deque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methods</a:t>
            </a:r>
            <a:r>
              <a:rPr lang="pl-PL" altLang="pl-PL" sz="1800" dirty="0"/>
              <a:t> to </a:t>
            </a:r>
            <a:r>
              <a:rPr lang="pl-PL" altLang="pl-PL" sz="1800" dirty="0" err="1"/>
              <a:t>obtain</a:t>
            </a:r>
            <a:r>
              <a:rPr lang="pl-PL" altLang="pl-PL" sz="1800" dirty="0"/>
              <a:t> LIFO </a:t>
            </a:r>
            <a:r>
              <a:rPr lang="pl-PL" altLang="pl-PL" sz="1800" dirty="0" err="1"/>
              <a:t>queue</a:t>
            </a:r>
            <a:endParaRPr lang="pl-PL" altLang="pl-PL" sz="1800" dirty="0"/>
          </a:p>
          <a:p>
            <a:pPr lvl="1">
              <a:lnSpc>
                <a:spcPct val="80000"/>
              </a:lnSpc>
            </a:pPr>
            <a:r>
              <a:rPr lang="pl-PL" altLang="pl-PL" sz="2000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sz="200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altLang="pl-PL" sz="2000" dirty="0" err="1">
                <a:solidFill>
                  <a:schemeClr val="accent6">
                    <a:lumMod val="75000"/>
                  </a:schemeClr>
                </a:solidFill>
              </a:rPr>
              <a:t>cont</a:t>
            </a:r>
            <a:r>
              <a:rPr lang="pl-PL" altLang="pl-PL" sz="2000" dirty="0">
                <a:solidFill>
                  <a:schemeClr val="accent6">
                    <a:lumMod val="75000"/>
                  </a:schemeClr>
                </a:solidFill>
              </a:rPr>
              <a:t>/stack1.cpp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pop()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top() 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get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the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value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of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topmost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element </a:t>
            </a:r>
            <a:br>
              <a:rPr lang="pl-PL" altLang="pl-PL" sz="1800" dirty="0">
                <a:solidFill>
                  <a:srgbClr val="008000"/>
                </a:solidFill>
                <a:latin typeface="+mj-lt"/>
              </a:rPr>
            </a:b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		// but do not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remove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from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stack</a:t>
            </a:r>
            <a:endParaRPr lang="pl-PL" altLang="pl-PL" sz="1800" dirty="0">
              <a:solidFill>
                <a:srgbClr val="008000"/>
              </a:solidFill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size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	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get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the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currently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# of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elemets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empty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	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is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empty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operators</a:t>
            </a:r>
            <a:r>
              <a:rPr lang="pl-PL" altLang="pl-PL" sz="2000" dirty="0"/>
              <a:t>: 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==, !=, &lt;, &gt;, &lt;=, &gt;=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==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returns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1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if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size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and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all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elements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are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equal</a:t>
            </a:r>
            <a:endParaRPr lang="pl-PL" altLang="pl-PL" sz="1800" dirty="0">
              <a:solidFill>
                <a:srgbClr val="008000"/>
              </a:solidFill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pl-PL" altLang="pl-PL" sz="2000" u="sng" dirty="0"/>
              <a:t>no </a:t>
            </a:r>
            <a:r>
              <a:rPr lang="pl-PL" altLang="pl-PL" sz="2000" u="sng" dirty="0" err="1"/>
              <a:t>more</a:t>
            </a:r>
            <a:r>
              <a:rPr lang="pl-PL" altLang="pl-PL" sz="2000" u="sng" dirty="0"/>
              <a:t> </a:t>
            </a:r>
            <a:r>
              <a:rPr lang="pl-PL" altLang="pl-PL" sz="2000" u="sng" dirty="0" err="1"/>
              <a:t>methods</a:t>
            </a:r>
            <a:r>
              <a:rPr lang="pl-PL" altLang="pl-PL" sz="2000" u="sng" dirty="0"/>
              <a:t> </a:t>
            </a:r>
            <a:r>
              <a:rPr lang="pl-PL" altLang="pl-PL" sz="2000" u="sng" dirty="0" err="1"/>
              <a:t>or</a:t>
            </a:r>
            <a:r>
              <a:rPr lang="pl-PL" altLang="pl-PL" sz="2000" u="sng" dirty="0"/>
              <a:t> </a:t>
            </a:r>
            <a:r>
              <a:rPr lang="pl-PL" altLang="pl-PL" sz="2000" u="sng" dirty="0" err="1"/>
              <a:t>operators</a:t>
            </a:r>
            <a:endParaRPr lang="pl-PL" altLang="pl-PL" sz="2000" u="sng" dirty="0"/>
          </a:p>
          <a:p>
            <a:pPr lvl="1">
              <a:lnSpc>
                <a:spcPct val="80000"/>
              </a:lnSpc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2283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5608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/>
              <a:t>: STL </a:t>
            </a:r>
            <a:r>
              <a:rPr lang="pl-PL" sz="3200" b="1" dirty="0" err="1"/>
              <a:t>library</a:t>
            </a:r>
            <a:endParaRPr lang="pl-PL" sz="3200" b="1" dirty="0"/>
          </a:p>
          <a:p>
            <a:endParaRPr lang="en-US" sz="3200" b="1" dirty="0" smtClean="0"/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Ph.D</a:t>
            </a:r>
            <a:r>
              <a:rPr lang="pl-PL" b="1" dirty="0" smtClean="0"/>
              <a:t>.,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queue </a:t>
            </a:r>
            <a:endParaRPr lang="en-US" altLang="pl-PL"/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80000"/>
              </a:lnSpc>
              <a:defRPr/>
            </a:pPr>
            <a:r>
              <a:rPr lang="pl-PL" altLang="pl-PL" sz="2000" dirty="0" err="1"/>
              <a:t>header</a:t>
            </a:r>
            <a:r>
              <a:rPr lang="pl-PL" altLang="pl-PL" sz="2000" dirty="0" smtClean="0">
                <a:latin typeface="Arial Narrow" panose="020B0606020202030204" pitchFamily="34" charset="0"/>
              </a:rPr>
              <a:t> </a:t>
            </a:r>
            <a:r>
              <a:rPr 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>
              <a:lnSpc>
                <a:spcPct val="77000"/>
              </a:lnSpc>
            </a:pPr>
            <a:r>
              <a:rPr lang="pl-PL" altLang="pl-PL" sz="2000" dirty="0" err="1" smtClean="0"/>
              <a:t>simple</a:t>
            </a:r>
            <a:r>
              <a:rPr lang="pl-PL" altLang="pl-PL" sz="2000" dirty="0" smtClean="0"/>
              <a:t> FIFO </a:t>
            </a:r>
            <a:r>
              <a:rPr lang="pl-PL" altLang="pl-PL" sz="2000" dirty="0" err="1" smtClean="0"/>
              <a:t>queue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implemented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using</a:t>
            </a:r>
            <a:r>
              <a:rPr lang="pl-PL" altLang="pl-PL" sz="2000" dirty="0" smtClean="0"/>
              <a:t> </a:t>
            </a:r>
            <a:r>
              <a:rPr lang="pl-PL" alt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</a:t>
            </a:r>
            <a:endParaRPr lang="pl-PL" altLang="pl-PL" sz="2000" dirty="0">
              <a:solidFill>
                <a:srgbClr val="2B91A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pl-PL" altLang="pl-PL" sz="1800" dirty="0" err="1" smtClean="0"/>
              <a:t>may</a:t>
            </a:r>
            <a:r>
              <a:rPr lang="pl-PL" altLang="pl-PL" sz="1800" dirty="0" smtClean="0"/>
              <a:t> be </a:t>
            </a:r>
            <a:r>
              <a:rPr lang="pl-PL" altLang="pl-PL" sz="1800" dirty="0" err="1" smtClean="0"/>
              <a:t>based</a:t>
            </a:r>
            <a:r>
              <a:rPr lang="pl-PL" altLang="pl-PL" sz="1800" dirty="0" smtClean="0"/>
              <a:t> on </a:t>
            </a:r>
            <a:r>
              <a:rPr lang="pl-PL" altLang="pl-PL" sz="1800" dirty="0" err="1" smtClean="0"/>
              <a:t>any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container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supporting</a:t>
            </a:r>
            <a:r>
              <a:rPr lang="pl-PL" altLang="pl-PL" sz="1800" dirty="0" smtClean="0"/>
              <a:t>: 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front(),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back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push_back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pop_front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2">
              <a:lnSpc>
                <a:spcPct val="77000"/>
              </a:lnSpc>
            </a:pPr>
            <a:r>
              <a:rPr lang="pl-PL" altLang="pl-PL" sz="1800" dirty="0" err="1" smtClean="0"/>
              <a:t>just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give</a:t>
            </a:r>
            <a:r>
              <a:rPr lang="pl-PL" altLang="pl-PL" sz="1800" dirty="0" smtClean="0"/>
              <a:t> 2</a:t>
            </a:r>
            <a:r>
              <a:rPr lang="pl-PL" altLang="pl-PL" sz="1800" baseline="30000" dirty="0" smtClean="0"/>
              <a:t>nd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template</a:t>
            </a:r>
            <a:r>
              <a:rPr lang="pl-PL" altLang="pl-PL" sz="1800" dirty="0" smtClean="0"/>
              <a:t> argument, </a:t>
            </a:r>
            <a:r>
              <a:rPr lang="pl-PL" altLang="pl-PL" sz="1800" dirty="0" err="1" smtClean="0"/>
              <a:t>eg</a:t>
            </a:r>
            <a:r>
              <a:rPr lang="pl-PL" altLang="pl-PL" sz="1800" dirty="0" smtClean="0"/>
              <a:t>.: 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pl-PL" altLang="pl-PL" sz="1800" dirty="0" err="1" smtClean="0"/>
              <a:t>just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redirects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own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methods</a:t>
            </a:r>
            <a:r>
              <a:rPr lang="pl-PL" altLang="pl-PL" sz="1800" dirty="0" smtClean="0"/>
              <a:t> to </a:t>
            </a:r>
            <a:r>
              <a:rPr lang="pl-PL" altLang="pl-PL" sz="1800" dirty="0" err="1" smtClean="0">
                <a:latin typeface="Arial Narrow" panose="020B0606020202030204" pitchFamily="34" charset="0"/>
              </a:rPr>
              <a:t>deque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methods</a:t>
            </a:r>
            <a:r>
              <a:rPr lang="pl-PL" altLang="pl-PL" sz="1800" dirty="0" smtClean="0"/>
              <a:t> to </a:t>
            </a:r>
            <a:r>
              <a:rPr lang="pl-PL" altLang="pl-PL" sz="1800" dirty="0" err="1" smtClean="0"/>
              <a:t>obtain</a:t>
            </a:r>
            <a:r>
              <a:rPr lang="pl-PL" altLang="pl-PL" sz="1800" dirty="0" smtClean="0"/>
              <a:t> FIFO </a:t>
            </a:r>
            <a:r>
              <a:rPr lang="pl-PL" altLang="pl-PL" sz="1800" dirty="0" err="1" smtClean="0"/>
              <a:t>queue</a:t>
            </a:r>
            <a:endParaRPr lang="pl-PL" altLang="pl-PL" sz="1800" dirty="0" smtClean="0"/>
          </a:p>
          <a:p>
            <a:pPr lvl="1">
              <a:lnSpc>
                <a:spcPct val="77000"/>
              </a:lnSpc>
            </a:pPr>
            <a:r>
              <a:rPr lang="pl-PL" altLang="pl-PL" sz="2000" dirty="0" err="1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sz="20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altLang="pl-PL" sz="2000" dirty="0" err="1" smtClean="0">
                <a:solidFill>
                  <a:schemeClr val="accent6">
                    <a:lumMod val="75000"/>
                  </a:schemeClr>
                </a:solidFill>
              </a:rPr>
              <a:t>cont</a:t>
            </a:r>
            <a:r>
              <a:rPr lang="pl-PL" altLang="pl-PL" sz="2000" dirty="0" smtClean="0">
                <a:solidFill>
                  <a:schemeClr val="accent6">
                    <a:lumMod val="75000"/>
                  </a:schemeClr>
                </a:solidFill>
              </a:rPr>
              <a:t>/queue1.cpp</a:t>
            </a:r>
          </a:p>
          <a:p>
            <a:pPr lvl="1">
              <a:lnSpc>
                <a:spcPct val="77000"/>
              </a:lnSpc>
            </a:pPr>
            <a:endParaRPr lang="pl-PL" altLang="pl-PL" sz="2000" dirty="0" smtClean="0"/>
          </a:p>
          <a:p>
            <a:pPr lvl="1">
              <a:lnSpc>
                <a:spcPct val="77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1">
              <a:lnSpc>
                <a:spcPct val="77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pop()</a:t>
            </a:r>
          </a:p>
          <a:p>
            <a:pPr lvl="1">
              <a:lnSpc>
                <a:spcPct val="77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back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</a:t>
            </a:r>
            <a:r>
              <a:rPr lang="pl-PL" altLang="pl-PL" sz="1800" dirty="0" smtClean="0">
                <a:latin typeface="Arial Narrow" panose="020B0606020202030204" pitchFamily="34" charset="0"/>
              </a:rPr>
              <a:t>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get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the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value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of element most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recently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push-ed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br>
              <a:rPr lang="pl-PL" altLang="pl-PL" sz="1800" dirty="0">
                <a:solidFill>
                  <a:srgbClr val="008000"/>
                </a:solidFill>
                <a:latin typeface="+mj-lt"/>
              </a:rPr>
            </a:b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		// but do not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remove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from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stack</a:t>
            </a:r>
            <a:endParaRPr lang="pl-PL" altLang="pl-PL" sz="1800" dirty="0">
              <a:solidFill>
                <a:srgbClr val="008000"/>
              </a:solidFill>
              <a:latin typeface="+mj-lt"/>
            </a:endParaRPr>
          </a:p>
          <a:p>
            <a:pPr lvl="1">
              <a:lnSpc>
                <a:spcPct val="77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front() </a:t>
            </a:r>
            <a:r>
              <a:rPr lang="pl-PL" altLang="pl-PL" sz="1800" dirty="0" smtClean="0">
                <a:latin typeface="Arial Narrow" panose="020B0606020202030204" pitchFamily="34" charset="0"/>
              </a:rPr>
              <a:t>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get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the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value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of element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at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the front of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queue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br>
              <a:rPr lang="pl-PL" altLang="pl-PL" sz="1800" dirty="0">
                <a:solidFill>
                  <a:srgbClr val="008000"/>
                </a:solidFill>
                <a:latin typeface="+mj-lt"/>
              </a:rPr>
            </a:b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		// but do not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remove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from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queue</a:t>
            </a:r>
            <a:endParaRPr lang="pl-PL" altLang="pl-PL" sz="1800" dirty="0">
              <a:solidFill>
                <a:srgbClr val="008000"/>
              </a:solidFill>
              <a:latin typeface="+mj-lt"/>
            </a:endParaRPr>
          </a:p>
          <a:p>
            <a:pPr lvl="1">
              <a:lnSpc>
                <a:spcPct val="77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size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 smtClean="0">
                <a:latin typeface="Arial Narrow" panose="020B0606020202030204" pitchFamily="34" charset="0"/>
              </a:rPr>
              <a:t>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get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the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current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number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of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elemets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</a:p>
          <a:p>
            <a:pPr lvl="1">
              <a:lnSpc>
                <a:spcPct val="77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empty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 smtClean="0">
                <a:latin typeface="Arial Narrow" panose="020B0606020202030204" pitchFamily="34" charset="0"/>
              </a:rPr>
              <a:t>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is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 smtClean="0">
                <a:solidFill>
                  <a:srgbClr val="008000"/>
                </a:solidFill>
                <a:latin typeface="+mj-lt"/>
              </a:rPr>
              <a:t>empty</a:t>
            </a:r>
            <a:r>
              <a:rPr lang="pl-PL" altLang="pl-PL" sz="1800" dirty="0" smtClean="0">
                <a:solidFill>
                  <a:srgbClr val="008000"/>
                </a:solidFill>
                <a:latin typeface="+mj-lt"/>
              </a:rPr>
              <a:t>? </a:t>
            </a:r>
            <a:endParaRPr lang="pl-PL" altLang="pl-PL" sz="1800" dirty="0">
              <a:solidFill>
                <a:srgbClr val="008000"/>
              </a:solidFill>
              <a:latin typeface="+mj-lt"/>
            </a:endParaRPr>
          </a:p>
          <a:p>
            <a:pPr lvl="1">
              <a:lnSpc>
                <a:spcPct val="77000"/>
              </a:lnSpc>
            </a:pPr>
            <a:r>
              <a:rPr lang="pl-PL" altLang="pl-PL" sz="1800" dirty="0" err="1" smtClean="0"/>
              <a:t>operators</a:t>
            </a:r>
            <a:r>
              <a:rPr lang="pl-PL" altLang="pl-PL" sz="1800" dirty="0" smtClean="0"/>
              <a:t>: 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==, !=, &lt;, &gt;, &lt;=, &gt;=</a:t>
            </a:r>
            <a:r>
              <a:rPr lang="pl-PL" altLang="pl-PL" sz="1800" dirty="0" smtClean="0">
                <a:latin typeface="Arial Narrow" panose="020B0606020202030204" pitchFamily="34" charset="0"/>
              </a:rPr>
              <a:t>	</a:t>
            </a:r>
          </a:p>
          <a:p>
            <a:pPr lvl="1">
              <a:lnSpc>
                <a:spcPct val="77000"/>
              </a:lnSpc>
            </a:pPr>
            <a:r>
              <a:rPr lang="pl-PL" altLang="pl-PL" sz="1800" u="sng" dirty="0" smtClean="0"/>
              <a:t>no </a:t>
            </a:r>
            <a:r>
              <a:rPr lang="pl-PL" altLang="pl-PL" sz="1800" u="sng" dirty="0" err="1" smtClean="0"/>
              <a:t>more</a:t>
            </a:r>
            <a:r>
              <a:rPr lang="pl-PL" altLang="pl-PL" sz="1800" u="sng" dirty="0" smtClean="0"/>
              <a:t> </a:t>
            </a:r>
            <a:r>
              <a:rPr lang="pl-PL" altLang="pl-PL" sz="1800" u="sng" dirty="0" err="1" smtClean="0"/>
              <a:t>methods</a:t>
            </a:r>
            <a:r>
              <a:rPr lang="pl-PL" altLang="pl-PL" sz="1800" u="sng" dirty="0" smtClean="0"/>
              <a:t> </a:t>
            </a:r>
            <a:r>
              <a:rPr lang="pl-PL" altLang="pl-PL" sz="1800" u="sng" dirty="0" err="1" smtClean="0"/>
              <a:t>or</a:t>
            </a:r>
            <a:r>
              <a:rPr lang="pl-PL" altLang="pl-PL" sz="1800" u="sng" dirty="0" smtClean="0"/>
              <a:t> </a:t>
            </a:r>
            <a:r>
              <a:rPr lang="pl-PL" altLang="pl-PL" sz="1800" u="sng" dirty="0" err="1" smtClean="0"/>
              <a:t>operators</a:t>
            </a:r>
            <a:endParaRPr lang="pl-PL" altLang="pl-PL" sz="1800" u="sng" dirty="0"/>
          </a:p>
        </p:txBody>
      </p:sp>
    </p:spTree>
    <p:extLst>
      <p:ext uri="{BB962C8B-B14F-4D97-AF65-F5344CB8AC3E}">
        <p14:creationId xmlns:p14="http://schemas.microsoft.com/office/powerpoint/2010/main" val="16318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priority_queue </a:t>
            </a:r>
            <a:endParaRPr lang="en-US" altLang="pl-PL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defRPr/>
            </a:pPr>
            <a:r>
              <a:rPr lang="pl-PL" sz="1800" dirty="0" err="1"/>
              <a:t>header</a:t>
            </a:r>
            <a:r>
              <a:rPr lang="pl-PL" sz="1800" dirty="0"/>
              <a:t> 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 err="1" smtClean="0"/>
              <a:t>simple</a:t>
            </a:r>
            <a:r>
              <a:rPr lang="pl-PL" altLang="pl-PL" sz="1800" dirty="0" smtClean="0"/>
              <a:t> </a:t>
            </a:r>
            <a:r>
              <a:rPr lang="pl-PL" altLang="pl-PL" sz="1800" dirty="0" err="1"/>
              <a:t>priority</a:t>
            </a:r>
            <a:r>
              <a:rPr lang="pl-PL" altLang="pl-PL" sz="1800" dirty="0"/>
              <a:t> </a:t>
            </a:r>
            <a:r>
              <a:rPr lang="pl-PL" altLang="pl-PL" sz="1800" dirty="0" err="1"/>
              <a:t>queue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implemented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using</a:t>
            </a:r>
            <a:r>
              <a:rPr lang="pl-PL" altLang="pl-PL" sz="1800" dirty="0"/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endParaRPr lang="pl-PL" altLang="pl-PL" sz="1800" dirty="0">
              <a:latin typeface="Arial Narrow" panose="020B0606020202030204" pitchFamily="34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pl-PL" altLang="pl-PL" sz="1600" dirty="0" err="1"/>
              <a:t>may</a:t>
            </a:r>
            <a:r>
              <a:rPr lang="pl-PL" altLang="pl-PL" sz="1600" dirty="0"/>
              <a:t> be </a:t>
            </a:r>
            <a:r>
              <a:rPr lang="pl-PL" altLang="pl-PL" sz="1600" dirty="0" err="1"/>
              <a:t>based</a:t>
            </a:r>
            <a:r>
              <a:rPr lang="pl-PL" altLang="pl-PL" sz="1600" dirty="0"/>
              <a:t> on </a:t>
            </a:r>
            <a:r>
              <a:rPr lang="pl-PL" altLang="pl-PL" sz="1600" dirty="0" err="1"/>
              <a:t>any</a:t>
            </a:r>
            <a:r>
              <a:rPr lang="pl-PL" altLang="pl-PL" sz="1600" dirty="0"/>
              <a:t> </a:t>
            </a:r>
            <a:r>
              <a:rPr lang="pl-PL" altLang="pl-PL" sz="1600" dirty="0" err="1"/>
              <a:t>container</a:t>
            </a:r>
            <a:r>
              <a:rPr lang="pl-PL" altLang="pl-PL" sz="1600" dirty="0"/>
              <a:t> </a:t>
            </a:r>
            <a:r>
              <a:rPr lang="pl-PL" altLang="pl-PL" sz="1600" dirty="0" err="1"/>
              <a:t>supporting</a:t>
            </a:r>
            <a:r>
              <a:rPr lang="pl-PL" altLang="pl-PL" sz="1600" dirty="0"/>
              <a:t>: 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front(), </a:t>
            </a:r>
            <a:r>
              <a:rPr lang="pl-PL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push_back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(), </a:t>
            </a:r>
            <a:r>
              <a:rPr lang="pl-PL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pop_front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(), operator[]</a:t>
            </a:r>
          </a:p>
          <a:p>
            <a:pPr lvl="2">
              <a:lnSpc>
                <a:spcPct val="80000"/>
              </a:lnSpc>
            </a:pPr>
            <a:r>
              <a:rPr lang="pl-PL" altLang="pl-PL" sz="1600" dirty="0" err="1" smtClean="0"/>
              <a:t>just</a:t>
            </a:r>
            <a:r>
              <a:rPr lang="pl-PL" altLang="pl-PL" sz="1600" dirty="0" smtClean="0"/>
              <a:t> </a:t>
            </a:r>
            <a:r>
              <a:rPr lang="pl-PL" altLang="pl-PL" sz="1600" dirty="0" err="1"/>
              <a:t>give</a:t>
            </a:r>
            <a:r>
              <a:rPr lang="pl-PL" altLang="pl-PL" sz="1600" dirty="0"/>
              <a:t> 2</a:t>
            </a:r>
            <a:r>
              <a:rPr lang="pl-PL" altLang="pl-PL" sz="1600" baseline="30000" dirty="0"/>
              <a:t>nd</a:t>
            </a:r>
            <a:r>
              <a:rPr lang="pl-PL" altLang="pl-PL" sz="1600" dirty="0"/>
              <a:t> </a:t>
            </a:r>
            <a:r>
              <a:rPr lang="pl-PL" altLang="pl-PL" sz="1600" dirty="0" err="1"/>
              <a:t>template</a:t>
            </a:r>
            <a:r>
              <a:rPr lang="pl-PL" altLang="pl-PL" sz="1600" dirty="0"/>
              <a:t> argument, </a:t>
            </a:r>
            <a:r>
              <a:rPr lang="pl-PL" altLang="pl-PL" sz="1600" dirty="0" err="1"/>
              <a:t>eg</a:t>
            </a:r>
            <a:r>
              <a:rPr lang="pl-PL" altLang="pl-PL" sz="1600" dirty="0"/>
              <a:t>.: </a:t>
            </a:r>
            <a:r>
              <a:rPr lang="pl-PL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priority_queue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deque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b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pl-PL" altLang="pl-PL" sz="1600" dirty="0" smtClean="0"/>
              <a:t>the </a:t>
            </a:r>
            <a:r>
              <a:rPr lang="pl-PL" altLang="pl-PL" sz="1600" dirty="0"/>
              <a:t>3</a:t>
            </a:r>
            <a:r>
              <a:rPr lang="pl-PL" altLang="pl-PL" sz="1600" baseline="30000" dirty="0"/>
              <a:t>rd</a:t>
            </a:r>
            <a:r>
              <a:rPr lang="pl-PL" altLang="pl-PL" sz="1600" dirty="0"/>
              <a:t> argument </a:t>
            </a:r>
            <a:r>
              <a:rPr lang="pl-PL" altLang="pl-PL" sz="1600" dirty="0" err="1"/>
              <a:t>is</a:t>
            </a:r>
            <a:r>
              <a:rPr lang="pl-PL" altLang="pl-PL" sz="1600" dirty="0"/>
              <a:t> a sort </a:t>
            </a:r>
            <a:r>
              <a:rPr lang="pl-PL" altLang="pl-PL" sz="1600" dirty="0" err="1"/>
              <a:t>criterion</a:t>
            </a:r>
            <a:r>
              <a:rPr lang="pl-PL" altLang="pl-PL" sz="1600" dirty="0"/>
              <a:t> (</a:t>
            </a:r>
            <a:r>
              <a:rPr lang="pl-PL" altLang="pl-PL" sz="1600" dirty="0" err="1"/>
              <a:t>defaults</a:t>
            </a:r>
            <a:r>
              <a:rPr lang="pl-PL" altLang="pl-PL" sz="1600" dirty="0"/>
              <a:t> to </a:t>
            </a:r>
            <a:r>
              <a:rPr lang="pl-PL" altLang="pl-PL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operator&lt;</a:t>
            </a:r>
            <a:r>
              <a:rPr lang="pl-PL" altLang="pl-PL" sz="1600" dirty="0"/>
              <a:t> )</a:t>
            </a:r>
          </a:p>
          <a:p>
            <a:pPr lvl="2"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priority_queue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 </a:t>
            </a:r>
            <a:r>
              <a:rPr lang="pl-PL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greater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endParaRPr lang="pl-PL" sz="1600" dirty="0"/>
          </a:p>
          <a:p>
            <a:pPr lvl="1">
              <a:lnSpc>
                <a:spcPct val="80000"/>
              </a:lnSpc>
            </a:pPr>
            <a:r>
              <a:rPr lang="pl-PL" altLang="pl-PL" sz="1800" dirty="0" err="1" smtClean="0"/>
              <a:t>redirects</a:t>
            </a:r>
            <a:r>
              <a:rPr lang="pl-PL" altLang="pl-PL" sz="1800" dirty="0" smtClean="0"/>
              <a:t> </a:t>
            </a:r>
            <a:r>
              <a:rPr lang="pl-PL" altLang="pl-PL" sz="1800" dirty="0" err="1"/>
              <a:t>own</a:t>
            </a:r>
            <a:r>
              <a:rPr lang="pl-PL" altLang="pl-PL" sz="1800" dirty="0"/>
              <a:t> </a:t>
            </a:r>
            <a:r>
              <a:rPr lang="pl-PL" altLang="pl-PL" sz="1800" dirty="0" err="1"/>
              <a:t>methods</a:t>
            </a:r>
            <a:r>
              <a:rPr lang="pl-PL" altLang="pl-PL" sz="1800" dirty="0"/>
              <a:t> to 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1800" dirty="0" err="1" smtClean="0"/>
              <a:t>methods</a:t>
            </a:r>
            <a:endParaRPr lang="pl-PL" altLang="pl-PL" sz="1800" dirty="0"/>
          </a:p>
          <a:p>
            <a:pPr lvl="1">
              <a:lnSpc>
                <a:spcPct val="80000"/>
              </a:lnSpc>
            </a:pPr>
            <a:r>
              <a:rPr lang="pl-PL" altLang="pl-PL" sz="1800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sz="180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altLang="pl-PL" sz="1800" dirty="0" err="1">
                <a:solidFill>
                  <a:schemeClr val="accent6">
                    <a:lumMod val="75000"/>
                  </a:schemeClr>
                </a:solidFill>
              </a:rPr>
              <a:t>cont</a:t>
            </a:r>
            <a:r>
              <a:rPr lang="pl-PL" altLang="pl-PL" sz="1800" dirty="0">
                <a:solidFill>
                  <a:schemeClr val="accent6">
                    <a:lumMod val="75000"/>
                  </a:schemeClr>
                </a:solidFill>
              </a:rPr>
              <a:t>/pqueue1.cpp</a:t>
            </a:r>
          </a:p>
          <a:p>
            <a:pPr lvl="1">
              <a:lnSpc>
                <a:spcPct val="80000"/>
              </a:lnSpc>
            </a:pPr>
            <a:endParaRPr lang="pl-PL" altLang="pl-PL" sz="1800" dirty="0"/>
          </a:p>
          <a:p>
            <a:pPr lvl="1">
              <a:lnSpc>
                <a:spcPct val="8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pop()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top() </a:t>
            </a:r>
            <a:r>
              <a:rPr lang="pl-PL" altLang="pl-PL" sz="1800" dirty="0">
                <a:latin typeface="Arial Narrow" panose="020B0606020202030204" pitchFamily="34" charset="0"/>
              </a:rPr>
              <a:t>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get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the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value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of element of the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greatest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priority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>
                <a:solidFill>
                  <a:schemeClr val="accent1"/>
                </a:solidFill>
                <a:latin typeface="Arial Narrow" panose="020B0606020202030204" pitchFamily="34" charset="0"/>
              </a:rPr>
              <a:t/>
            </a:r>
            <a:br>
              <a:rPr lang="pl-PL" altLang="pl-PL" sz="1800" dirty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pl-PL" altLang="pl-PL" sz="1800" dirty="0">
                <a:solidFill>
                  <a:schemeClr val="accent1"/>
                </a:solidFill>
                <a:latin typeface="Arial Narrow" panose="020B0606020202030204" pitchFamily="34" charset="0"/>
              </a:rPr>
              <a:t>	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but do not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remove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from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queue</a:t>
            </a:r>
            <a:endParaRPr lang="pl-PL" altLang="pl-PL" sz="1800" dirty="0">
              <a:solidFill>
                <a:srgbClr val="008000"/>
              </a:solidFill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size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>
                <a:latin typeface="Arial Narrow" panose="020B0606020202030204" pitchFamily="34" charset="0"/>
              </a:rPr>
              <a:t>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get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the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current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number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of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elemets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empty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>
                <a:latin typeface="Arial Narrow" panose="020B0606020202030204" pitchFamily="34" charset="0"/>
              </a:rPr>
              <a:t>	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is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it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latin typeface="+mj-lt"/>
              </a:rPr>
              <a:t>empty</a:t>
            </a:r>
            <a:r>
              <a:rPr lang="pl-PL" altLang="pl-PL" sz="1800" dirty="0">
                <a:solidFill>
                  <a:srgbClr val="008000"/>
                </a:solidFill>
                <a:latin typeface="+mj-lt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pl-PL" altLang="pl-PL" sz="1800" u="sng" dirty="0"/>
              <a:t>no </a:t>
            </a:r>
            <a:r>
              <a:rPr lang="pl-PL" altLang="pl-PL" sz="1800" u="sng" dirty="0" err="1"/>
              <a:t>more</a:t>
            </a:r>
            <a:r>
              <a:rPr lang="pl-PL" altLang="pl-PL" sz="1800" u="sng" dirty="0"/>
              <a:t> </a:t>
            </a:r>
            <a:r>
              <a:rPr lang="pl-PL" altLang="pl-PL" sz="1800" u="sng" dirty="0" err="1"/>
              <a:t>methods</a:t>
            </a:r>
            <a:r>
              <a:rPr lang="pl-PL" altLang="pl-PL" sz="1800" u="sng" dirty="0"/>
              <a:t> </a:t>
            </a:r>
            <a:r>
              <a:rPr lang="pl-PL" altLang="pl-PL" sz="1800" u="sng" dirty="0" err="1"/>
              <a:t>or</a:t>
            </a:r>
            <a:r>
              <a:rPr lang="pl-PL" altLang="pl-PL" sz="1800" u="sng" dirty="0"/>
              <a:t> </a:t>
            </a:r>
            <a:r>
              <a:rPr lang="pl-PL" altLang="pl-PL" sz="1800" u="sng" dirty="0" err="1"/>
              <a:t>operators</a:t>
            </a:r>
            <a:r>
              <a:rPr lang="pl-PL" altLang="pl-PL" sz="1800" u="sng" dirty="0"/>
              <a:t> (no </a:t>
            </a:r>
            <a:r>
              <a:rPr lang="pl-PL" altLang="pl-PL" sz="1800" u="sng" dirty="0">
                <a:latin typeface="Arial Narrow" panose="020B0606020202030204" pitchFamily="34" charset="0"/>
              </a:rPr>
              <a:t>operator ==</a:t>
            </a:r>
            <a:r>
              <a:rPr lang="pl-PL" altLang="pl-PL" sz="1800" u="sng" dirty="0"/>
              <a:t>, etc.)</a:t>
            </a:r>
          </a:p>
          <a:p>
            <a:pPr lvl="1">
              <a:lnSpc>
                <a:spcPct val="80000"/>
              </a:lnSpc>
            </a:pPr>
            <a:endParaRPr lang="pl-PL" altLang="pl-PL" sz="1800" dirty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</a:pP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37186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STL Algorithms</a:t>
            </a:r>
            <a:endParaRPr lang="en-US" altLang="pl-PL"/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Operate</a:t>
            </a:r>
            <a:r>
              <a:rPr lang="pl-PL" altLang="pl-PL" sz="2800" dirty="0"/>
              <a:t> on </a:t>
            </a:r>
            <a:r>
              <a:rPr lang="pl-PL" altLang="pl-PL" sz="2800" dirty="0" err="1"/>
              <a:t>containers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using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iterator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interface</a:t>
            </a:r>
            <a:endParaRPr lang="pl-PL" altLang="pl-PL" sz="28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generic</a:t>
            </a:r>
            <a:r>
              <a:rPr lang="pl-PL" altLang="pl-PL" sz="2400" dirty="0"/>
              <a:t>, but not as fast as </a:t>
            </a:r>
            <a:r>
              <a:rPr lang="pl-PL" altLang="pl-PL" sz="2400" dirty="0" err="1"/>
              <a:t>containers</a:t>
            </a:r>
            <a:r>
              <a:rPr lang="pl-PL" altLang="pl-PL" sz="2400" dirty="0"/>
              <a:t>’ </a:t>
            </a:r>
            <a:r>
              <a:rPr lang="pl-PL" altLang="pl-PL" sz="2400" dirty="0" err="1"/>
              <a:t>methods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slow</a:t>
            </a:r>
            <a:r>
              <a:rPr lang="pl-PL" altLang="pl-PL" sz="2400" dirty="0"/>
              <a:t> on </a:t>
            </a:r>
            <a:r>
              <a:rPr lang="pl-PL" altLang="pl-PL" sz="2400" dirty="0" err="1"/>
              <a:t>some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combinations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algorithm</a:t>
            </a:r>
            <a:r>
              <a:rPr lang="pl-PL" altLang="pl-PL" sz="2400" dirty="0"/>
              <a:t>/</a:t>
            </a:r>
            <a:r>
              <a:rPr lang="pl-PL" altLang="pl-PL" sz="2400" dirty="0" err="1"/>
              <a:t>container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may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operate</a:t>
            </a:r>
            <a:r>
              <a:rPr lang="pl-PL" altLang="pl-PL" sz="2400" dirty="0"/>
              <a:t> on </a:t>
            </a:r>
            <a:r>
              <a:rPr lang="pl-PL" altLang="pl-PL" sz="2400" dirty="0" err="1"/>
              <a:t>various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containers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at</a:t>
            </a:r>
            <a:r>
              <a:rPr lang="pl-PL" altLang="pl-PL" sz="2400" dirty="0"/>
              <a:t> the same </a:t>
            </a:r>
            <a:r>
              <a:rPr lang="pl-PL" altLang="pl-PL" sz="2400" dirty="0" err="1"/>
              <a:t>time</a:t>
            </a:r>
            <a:endParaRPr lang="pl-PL" altLang="pl-PL" sz="2400" dirty="0"/>
          </a:p>
          <a:p>
            <a:pPr>
              <a:lnSpc>
                <a:spcPct val="90000"/>
              </a:lnSpc>
            </a:pPr>
            <a:endParaRPr lang="pl-PL" altLang="pl-PL" sz="2800" dirty="0"/>
          </a:p>
          <a:p>
            <a:pPr>
              <a:lnSpc>
                <a:spcPct val="90000"/>
              </a:lnSpc>
            </a:pPr>
            <a:r>
              <a:rPr lang="pl-PL" altLang="pl-PL" sz="2800" dirty="0" err="1"/>
              <a:t>Only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elementary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simple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algorithms</a:t>
            </a:r>
            <a:endParaRPr lang="pl-PL" altLang="pl-PL" sz="28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parametrizable</a:t>
            </a:r>
            <a:r>
              <a:rPr lang="pl-PL" altLang="pl-PL" sz="2400" dirty="0"/>
              <a:t> by </a:t>
            </a:r>
            <a:r>
              <a:rPr lang="pl-PL" altLang="pl-PL" sz="2400" dirty="0" err="1"/>
              <a:t>different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iterators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parametrizable</a:t>
            </a:r>
            <a:r>
              <a:rPr lang="pl-PL" altLang="pl-PL" sz="2400" dirty="0"/>
              <a:t> by </a:t>
            </a:r>
            <a:r>
              <a:rPr lang="pl-PL" altLang="pl-PL" sz="2400" dirty="0" err="1"/>
              <a:t>function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objects</a:t>
            </a:r>
            <a:r>
              <a:rPr lang="pl-PL" altLang="pl-PL" sz="2400" dirty="0"/>
              <a:t> and </a:t>
            </a:r>
            <a:r>
              <a:rPr lang="pl-PL" altLang="pl-PL" sz="2400" dirty="0" err="1"/>
              <a:t>adaptors</a:t>
            </a:r>
            <a:r>
              <a:rPr lang="pl-PL" altLang="pl-PL" sz="2400" dirty="0"/>
              <a:t> </a:t>
            </a:r>
          </a:p>
          <a:p>
            <a:pPr>
              <a:lnSpc>
                <a:spcPct val="90000"/>
              </a:lnSpc>
            </a:pPr>
            <a:endParaRPr lang="pl-PL" altLang="pl-PL" sz="2800" dirty="0"/>
          </a:p>
          <a:p>
            <a:pPr>
              <a:lnSpc>
                <a:spcPct val="90000"/>
              </a:lnSpc>
            </a:pPr>
            <a:r>
              <a:rPr lang="en-US" sz="2800" u="sng" dirty="0"/>
              <a:t>More prone to programmer errors</a:t>
            </a:r>
            <a:r>
              <a:rPr lang="en-US" sz="2800" dirty="0"/>
              <a:t> than container methods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14807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STL Algorithms</a:t>
            </a:r>
            <a:endParaRPr lang="en-US" altLang="pl-PL"/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400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sz="2400" dirty="0">
                <a:solidFill>
                  <a:schemeClr val="accent6">
                    <a:lumMod val="75000"/>
                  </a:schemeClr>
                </a:solidFill>
              </a:rPr>
              <a:t>: algo1.cpp</a:t>
            </a:r>
          </a:p>
          <a:p>
            <a:pPr lvl="1">
              <a:lnSpc>
                <a:spcPct val="90000"/>
              </a:lnSpc>
            </a:pPr>
            <a:endParaRPr lang="pl-PL" altLang="pl-PL" sz="2000" dirty="0"/>
          </a:p>
          <a:p>
            <a:pPr lvl="1"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min_element</a:t>
            </a:r>
            <a:r>
              <a:rPr lang="pl-PL" sz="2000" dirty="0"/>
              <a:t>	</a:t>
            </a:r>
            <a:r>
              <a:rPr lang="pl-PL" sz="2000" dirty="0">
                <a:solidFill>
                  <a:srgbClr val="008000"/>
                </a:solidFill>
              </a:rPr>
              <a:t>// operator&lt;()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max_element</a:t>
            </a:r>
            <a:r>
              <a:rPr lang="pl-PL" sz="2000" dirty="0">
                <a:solidFill>
                  <a:srgbClr val="008000"/>
                </a:solidFill>
              </a:rPr>
              <a:t>	// operator&lt;()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sort</a:t>
            </a:r>
            <a:r>
              <a:rPr lang="pl-PL" sz="2000" dirty="0">
                <a:solidFill>
                  <a:srgbClr val="008000"/>
                </a:solidFill>
              </a:rPr>
              <a:t>		// operator&lt;()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find</a:t>
            </a:r>
            <a:r>
              <a:rPr lang="pl-PL" sz="2000" dirty="0">
                <a:solidFill>
                  <a:srgbClr val="008000"/>
                </a:solidFill>
              </a:rPr>
              <a:t>		// operator==()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reverse</a:t>
            </a:r>
            <a:r>
              <a:rPr lang="pl-PL" sz="2000" dirty="0">
                <a:solidFill>
                  <a:srgbClr val="008000"/>
                </a:solidFill>
              </a:rPr>
              <a:t>		// operator=()</a:t>
            </a:r>
          </a:p>
          <a:p>
            <a:pPr lvl="1">
              <a:lnSpc>
                <a:spcPct val="90000"/>
              </a:lnSpc>
            </a:pPr>
            <a:endParaRPr lang="pl-PL" altLang="pl-PL" sz="2000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min_element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coll.begin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(),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coll.end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())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 err="1" smtClean="0"/>
              <a:t>range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36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pl-PL" sz="24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coll.begin</a:t>
            </a:r>
            <a:r>
              <a:rPr lang="pl-PL" sz="24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(), </a:t>
            </a:r>
            <a:r>
              <a:rPr lang="pl-PL" sz="2400" u="sng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coll.end</a:t>
            </a:r>
            <a:r>
              <a:rPr lang="pl-PL" sz="24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</a:t>
            </a:r>
            <a:r>
              <a:rPr lang="pl-PL" sz="36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pl-PL" altLang="pl-PL" sz="2000" b="1" dirty="0" smtClean="0"/>
              <a:t>   </a:t>
            </a:r>
            <a:r>
              <a:rPr lang="pl-PL" altLang="pl-PL" sz="2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sz="2000" dirty="0" smtClean="0">
                <a:solidFill>
                  <a:schemeClr val="accent6">
                    <a:lumMod val="75000"/>
                  </a:schemeClr>
                </a:solidFill>
              </a:rPr>
              <a:t>find1.cpp?</a:t>
            </a:r>
            <a:r>
              <a:rPr lang="pl-PL" altLang="pl-PL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altLang="pl-PL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proper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range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definition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a </a:t>
            </a:r>
            <a:r>
              <a:rPr lang="pl-PL" altLang="pl-PL" sz="2000" dirty="0" err="1"/>
              <a:t>programmer’s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responsibility</a:t>
            </a:r>
            <a:endParaRPr lang="pl-PL" altLang="pl-PL" sz="2000" dirty="0"/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range</a:t>
            </a:r>
            <a:r>
              <a:rPr lang="pl-PL" altLang="pl-PL" sz="2000" dirty="0"/>
              <a:t> end </a:t>
            </a:r>
            <a:r>
              <a:rPr lang="pl-PL" altLang="pl-PL" sz="2000" dirty="0" err="1"/>
              <a:t>should</a:t>
            </a:r>
            <a:r>
              <a:rPr lang="pl-PL" altLang="pl-PL" sz="2000" dirty="0"/>
              <a:t> be </a:t>
            </a:r>
            <a:r>
              <a:rPr lang="pl-PL" altLang="pl-PL" sz="2000" dirty="0" err="1"/>
              <a:t>attainable</a:t>
            </a:r>
            <a:r>
              <a:rPr lang="pl-PL" altLang="pl-PL" sz="2000" dirty="0"/>
              <a:t> by ++’</a:t>
            </a:r>
            <a:r>
              <a:rPr lang="pl-PL" altLang="pl-PL" sz="2000" dirty="0" err="1"/>
              <a:t>ing</a:t>
            </a:r>
            <a:r>
              <a:rPr lang="pl-PL" altLang="pl-PL" sz="2000" dirty="0"/>
              <a:t> of </a:t>
            </a:r>
            <a:r>
              <a:rPr lang="pl-PL" altLang="pl-PL" sz="2000" dirty="0" smtClean="0"/>
              <a:t>start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3494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err="1" smtClean="0"/>
              <a:t>Digression</a:t>
            </a:r>
            <a:endParaRPr lang="en-US" dirty="0" smtClean="0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algorithm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8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C++11</a:t>
            </a: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const_iterator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coll.begin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coll.end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still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 </a:t>
            </a:r>
            <a:r>
              <a:rPr lang="pl-PL" sz="18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algorithm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C++11: auto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range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for</a:t>
            </a: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auto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car :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car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algorithm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and lambda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–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preferred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solution</a:t>
            </a: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for_each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coll.begin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coll.end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[](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auto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fr-FR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 cout &lt;&lt; </a:t>
            </a:r>
            <a:r>
              <a:rPr lang="fr-FR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fr-FR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});</a:t>
            </a:r>
            <a:endParaRPr lang="pl-PL" sz="1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STL Algorithms</a:t>
            </a:r>
            <a:endParaRPr lang="en-US" altLang="pl-PL"/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copy (coll1.begin(), coll1.end(),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coll2.begin()); </a:t>
            </a: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defRPr/>
            </a:pPr>
            <a:endParaRPr lang="pl-PL" sz="2400" dirty="0"/>
          </a:p>
          <a:p>
            <a:pPr lvl="1">
              <a:lnSpc>
                <a:spcPct val="90000"/>
              </a:lnSpc>
            </a:pPr>
            <a:r>
              <a:rPr lang="pl-PL" altLang="pl-PL" dirty="0" smtClean="0"/>
              <a:t>end </a:t>
            </a:r>
            <a:r>
              <a:rPr lang="pl-PL" altLang="pl-PL" dirty="0"/>
              <a:t>of </a:t>
            </a:r>
            <a:r>
              <a:rPr lang="pl-PL" altLang="pl-PL" dirty="0" err="1"/>
              <a:t>range</a:t>
            </a:r>
            <a:r>
              <a:rPr lang="pl-PL" altLang="pl-PL" dirty="0"/>
              <a:t> </a:t>
            </a:r>
            <a:r>
              <a:rPr lang="pl-PL" altLang="pl-PL" dirty="0" err="1"/>
              <a:t>given</a:t>
            </a:r>
            <a:r>
              <a:rPr lang="pl-PL" altLang="pl-PL" dirty="0"/>
              <a:t> </a:t>
            </a:r>
            <a:r>
              <a:rPr lang="pl-PL" altLang="pl-PL" dirty="0" err="1"/>
              <a:t>only</a:t>
            </a:r>
            <a:r>
              <a:rPr lang="pl-PL" altLang="pl-PL" dirty="0"/>
              <a:t> for </a:t>
            </a:r>
            <a:r>
              <a:rPr lang="pl-PL" altLang="pl-PL" dirty="0" err="1"/>
              <a:t>first</a:t>
            </a:r>
            <a:r>
              <a:rPr lang="pl-PL" altLang="pl-PL" dirty="0"/>
              <a:t> </a:t>
            </a:r>
            <a:r>
              <a:rPr lang="pl-PL" altLang="pl-PL" dirty="0" err="1"/>
              <a:t>range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 err="1"/>
              <a:t>sizes</a:t>
            </a:r>
            <a:r>
              <a:rPr lang="pl-PL" altLang="pl-PL" dirty="0"/>
              <a:t> of </a:t>
            </a:r>
            <a:r>
              <a:rPr lang="pl-PL" altLang="pl-PL" dirty="0" err="1"/>
              <a:t>ranges</a:t>
            </a:r>
            <a:r>
              <a:rPr lang="pl-PL" altLang="pl-PL" dirty="0"/>
              <a:t> </a:t>
            </a:r>
            <a:r>
              <a:rPr lang="pl-PL" altLang="pl-PL" u="sng" dirty="0" err="1"/>
              <a:t>must</a:t>
            </a:r>
            <a:r>
              <a:rPr lang="pl-PL" altLang="pl-PL" dirty="0"/>
              <a:t> </a:t>
            </a:r>
            <a:r>
              <a:rPr lang="pl-PL" altLang="pl-PL" dirty="0" err="1"/>
              <a:t>suffice</a:t>
            </a:r>
            <a:r>
              <a:rPr lang="pl-PL" altLang="pl-PL" dirty="0"/>
              <a:t> </a:t>
            </a:r>
          </a:p>
          <a:p>
            <a:pPr lvl="2">
              <a:lnSpc>
                <a:spcPct val="90000"/>
              </a:lnSpc>
            </a:pPr>
            <a:r>
              <a:rPr lang="pl-PL" altLang="pl-PL" dirty="0" err="1"/>
              <a:t>algorithm</a:t>
            </a:r>
            <a:r>
              <a:rPr lang="pl-PL" altLang="pl-PL" dirty="0"/>
              <a:t> </a:t>
            </a:r>
            <a:r>
              <a:rPr lang="pl-PL" altLang="pl-PL" dirty="0" err="1"/>
              <a:t>does</a:t>
            </a:r>
            <a:r>
              <a:rPr lang="pl-PL" altLang="pl-PL" dirty="0"/>
              <a:t> </a:t>
            </a:r>
            <a:r>
              <a:rPr lang="pl-PL" altLang="pl-PL" dirty="0" err="1"/>
              <a:t>elementary</a:t>
            </a:r>
            <a:r>
              <a:rPr lang="pl-PL" altLang="pl-PL" dirty="0"/>
              <a:t> </a:t>
            </a:r>
            <a:r>
              <a:rPr lang="pl-PL" altLang="pl-PL" dirty="0" err="1"/>
              <a:t>copy</a:t>
            </a:r>
            <a:r>
              <a:rPr lang="pl-PL" altLang="pl-PL" dirty="0"/>
              <a:t> </a:t>
            </a:r>
            <a:r>
              <a:rPr lang="pl-PL" altLang="pl-PL" dirty="0" err="1"/>
              <a:t>only</a:t>
            </a:r>
            <a:endParaRPr lang="pl-PL" altLang="pl-PL" dirty="0"/>
          </a:p>
          <a:p>
            <a:pPr lvl="2">
              <a:lnSpc>
                <a:spcPct val="90000"/>
              </a:lnSpc>
            </a:pPr>
            <a:r>
              <a:rPr lang="pl-PL" altLang="pl-PL" dirty="0" err="1"/>
              <a:t>doesn’t</a:t>
            </a:r>
            <a:r>
              <a:rPr lang="pl-PL" altLang="pl-PL" dirty="0"/>
              <a:t> </a:t>
            </a:r>
            <a:r>
              <a:rPr lang="pl-PL" altLang="pl-PL" dirty="0" err="1"/>
              <a:t>check</a:t>
            </a:r>
            <a:r>
              <a:rPr lang="pl-PL" altLang="pl-PL" dirty="0"/>
              <a:t> </a:t>
            </a:r>
            <a:r>
              <a:rPr lang="pl-PL" altLang="pl-PL" dirty="0" err="1"/>
              <a:t>destination</a:t>
            </a:r>
            <a:r>
              <a:rPr lang="pl-PL" altLang="pl-PL" dirty="0"/>
              <a:t> </a:t>
            </a:r>
            <a:r>
              <a:rPr lang="pl-PL" altLang="pl-PL" dirty="0" err="1"/>
              <a:t>size</a:t>
            </a:r>
            <a:r>
              <a:rPr lang="pl-PL" altLang="pl-PL" dirty="0"/>
              <a:t> </a:t>
            </a:r>
            <a:br>
              <a:rPr lang="pl-PL" altLang="pl-PL" dirty="0"/>
            </a:br>
            <a:r>
              <a:rPr lang="pl-PL" altLang="pl-PL" dirty="0"/>
              <a:t>(</a:t>
            </a:r>
            <a:r>
              <a:rPr lang="pl-PL" altLang="pl-PL" dirty="0" err="1"/>
              <a:t>iteartors</a:t>
            </a:r>
            <a:r>
              <a:rPr lang="pl-PL" altLang="pl-PL" dirty="0"/>
              <a:t> </a:t>
            </a:r>
            <a:r>
              <a:rPr lang="pl-PL" altLang="pl-PL" dirty="0" err="1"/>
              <a:t>are</a:t>
            </a:r>
            <a:r>
              <a:rPr lang="pl-PL" altLang="pl-PL" dirty="0"/>
              <a:t> </a:t>
            </a:r>
            <a:r>
              <a:rPr lang="pl-PL" altLang="pl-PL" dirty="0" err="1"/>
              <a:t>intreface</a:t>
            </a:r>
            <a:r>
              <a:rPr lang="pl-PL" altLang="pl-PL" dirty="0"/>
              <a:t> to </a:t>
            </a:r>
            <a:r>
              <a:rPr lang="pl-PL" altLang="pl-PL" dirty="0" err="1"/>
              <a:t>elements</a:t>
            </a:r>
            <a:r>
              <a:rPr lang="pl-PL" altLang="pl-PL" dirty="0"/>
              <a:t>, not to </a:t>
            </a:r>
            <a:r>
              <a:rPr lang="pl-PL" altLang="pl-PL" dirty="0" err="1"/>
              <a:t>whole</a:t>
            </a:r>
            <a:r>
              <a:rPr lang="pl-PL" altLang="pl-PL" dirty="0"/>
              <a:t> </a:t>
            </a:r>
            <a:r>
              <a:rPr lang="pl-PL" altLang="pl-PL" dirty="0" err="1"/>
              <a:t>collection</a:t>
            </a:r>
            <a:r>
              <a:rPr lang="pl-PL" altLang="pl-PL" dirty="0"/>
              <a:t>)</a:t>
            </a:r>
          </a:p>
          <a:p>
            <a:pPr lvl="2">
              <a:lnSpc>
                <a:spcPct val="90000"/>
              </a:lnSpc>
            </a:pPr>
            <a:r>
              <a:rPr lang="pl-PL" altLang="pl-PL" dirty="0" err="1"/>
              <a:t>proper</a:t>
            </a:r>
            <a:r>
              <a:rPr lang="pl-PL" altLang="pl-PL" dirty="0"/>
              <a:t> </a:t>
            </a:r>
            <a:r>
              <a:rPr lang="pl-PL" altLang="pl-PL" dirty="0" err="1"/>
              <a:t>collection</a:t>
            </a:r>
            <a:r>
              <a:rPr lang="pl-PL" altLang="pl-PL" dirty="0"/>
              <a:t> </a:t>
            </a:r>
            <a:r>
              <a:rPr lang="pl-PL" altLang="pl-PL" dirty="0" err="1"/>
              <a:t>size</a:t>
            </a:r>
            <a:r>
              <a:rPr lang="pl-PL" altLang="pl-PL" dirty="0"/>
              <a:t> </a:t>
            </a:r>
            <a:r>
              <a:rPr lang="pl-PL" altLang="pl-PL" dirty="0" err="1"/>
              <a:t>is</a:t>
            </a:r>
            <a:r>
              <a:rPr lang="pl-PL" altLang="pl-PL" dirty="0"/>
              <a:t> a </a:t>
            </a:r>
            <a:r>
              <a:rPr lang="pl-PL" altLang="pl-PL" dirty="0" err="1"/>
              <a:t>programmer’s</a:t>
            </a:r>
            <a:r>
              <a:rPr lang="pl-PL" altLang="pl-PL" dirty="0"/>
              <a:t> </a:t>
            </a:r>
            <a:r>
              <a:rPr lang="pl-PL" altLang="pl-PL" dirty="0" err="1"/>
              <a:t>responsibility</a:t>
            </a:r>
            <a:r>
              <a:rPr lang="pl-PL" altLang="pl-PL" dirty="0"/>
              <a:t> </a:t>
            </a:r>
            <a:r>
              <a:rPr lang="pl-PL" altLang="pl-PL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copy2.cpp</a:t>
            </a:r>
            <a:r>
              <a:rPr lang="pl-PL" altLang="pl-PL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pl-PL" altLang="pl-PL" dirty="0" err="1"/>
              <a:t>setting</a:t>
            </a:r>
            <a:r>
              <a:rPr lang="pl-PL" altLang="pl-PL" dirty="0"/>
              <a:t> </a:t>
            </a:r>
            <a:r>
              <a:rPr lang="pl-PL" altLang="pl-PL" dirty="0" err="1"/>
              <a:t>initial</a:t>
            </a:r>
            <a:r>
              <a:rPr lang="pl-PL" altLang="pl-PL" dirty="0"/>
              <a:t> </a:t>
            </a:r>
            <a:r>
              <a:rPr lang="pl-PL" altLang="pl-PL" dirty="0" err="1"/>
              <a:t>collection</a:t>
            </a:r>
            <a:r>
              <a:rPr lang="pl-PL" altLang="pl-PL" dirty="0"/>
              <a:t> </a:t>
            </a:r>
            <a:r>
              <a:rPr lang="pl-PL" altLang="pl-PL" dirty="0" err="1"/>
              <a:t>size</a:t>
            </a:r>
            <a:r>
              <a:rPr lang="pl-PL" altLang="pl-PL" dirty="0"/>
              <a:t> </a:t>
            </a:r>
            <a:r>
              <a:rPr lang="pl-PL" altLang="pl-PL" dirty="0" err="1"/>
              <a:t>is</a:t>
            </a:r>
            <a:r>
              <a:rPr lang="pl-PL" altLang="pl-PL" dirty="0"/>
              <a:t> </a:t>
            </a:r>
            <a:r>
              <a:rPr lang="pl-PL" altLang="pl-PL" dirty="0" err="1"/>
              <a:t>easy</a:t>
            </a:r>
            <a:r>
              <a:rPr lang="pl-PL" altLang="pl-PL" dirty="0"/>
              <a:t> for </a:t>
            </a:r>
            <a:r>
              <a:rPr lang="pl-PL" altLang="pl-PL" dirty="0" err="1"/>
              <a:t>some</a:t>
            </a:r>
            <a:r>
              <a:rPr lang="pl-PL" altLang="pl-PL" dirty="0"/>
              <a:t> (</a:t>
            </a:r>
            <a:r>
              <a:rPr lang="pl-PL" altLang="pl-PL" dirty="0" err="1"/>
              <a:t>sequential</a:t>
            </a:r>
            <a:r>
              <a:rPr lang="pl-PL" altLang="pl-PL" dirty="0"/>
              <a:t>) </a:t>
            </a:r>
            <a:r>
              <a:rPr lang="pl-PL" altLang="pl-PL" dirty="0" err="1"/>
              <a:t>container</a:t>
            </a:r>
            <a:r>
              <a:rPr lang="pl-PL" altLang="pl-PL" dirty="0"/>
              <a:t> </a:t>
            </a:r>
            <a:r>
              <a:rPr lang="pl-PL" altLang="pl-PL" dirty="0" err="1"/>
              <a:t>classes</a:t>
            </a:r>
            <a:endParaRPr lang="pl-PL" altLang="pl-PL" dirty="0"/>
          </a:p>
          <a:p>
            <a:pPr lvl="2">
              <a:lnSpc>
                <a:spcPct val="90000"/>
              </a:lnSpc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973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STL Iterators</a:t>
            </a:r>
            <a:endParaRPr lang="en-US" altLang="pl-PL"/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sizes</a:t>
            </a:r>
            <a:r>
              <a:rPr lang="pl-PL" altLang="pl-PL" sz="2800" dirty="0"/>
              <a:t> of </a:t>
            </a:r>
            <a:r>
              <a:rPr lang="pl-PL" altLang="pl-PL" sz="2800" dirty="0" err="1"/>
              <a:t>ranges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must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suffice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or</a:t>
            </a:r>
            <a:r>
              <a:rPr lang="pl-PL" altLang="pl-PL" sz="2800" dirty="0"/>
              <a:t> 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800" dirty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copy (coll1.begin(), coll1.end(),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b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800" u="sng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inserter</a:t>
            </a:r>
            <a:r>
              <a:rPr lang="pl-PL" sz="2800" u="sn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8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coll2</a:t>
            </a:r>
            <a:r>
              <a:rPr lang="pl-PL" sz="28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coll2.begin()</a:t>
            </a:r>
            <a:r>
              <a:rPr lang="en-US" sz="28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endParaRPr lang="pl-PL" sz="2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4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800" dirty="0"/>
              <a:t>... </a:t>
            </a:r>
            <a:r>
              <a:rPr lang="pl-PL" altLang="pl-PL" sz="2800" dirty="0" err="1"/>
              <a:t>or</a:t>
            </a:r>
            <a:r>
              <a:rPr lang="pl-PL" altLang="pl-PL" sz="2800" dirty="0"/>
              <a:t> </a:t>
            </a:r>
            <a:r>
              <a:rPr lang="pl-PL" altLang="pl-PL" sz="2800" dirty="0" err="1"/>
              <a:t>use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inserter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iterators</a:t>
            </a:r>
            <a:r>
              <a:rPr lang="pl-PL" altLang="pl-PL" sz="2800" dirty="0"/>
              <a:t> ;) 	 </a:t>
            </a:r>
            <a:r>
              <a:rPr lang="pl-PL" altLang="pl-PL" sz="28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sz="2800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sz="2800" dirty="0">
                <a:solidFill>
                  <a:schemeClr val="accent6">
                    <a:lumMod val="75000"/>
                  </a:schemeClr>
                </a:solidFill>
              </a:rPr>
              <a:t>: copy3.cpp</a:t>
            </a:r>
            <a:r>
              <a:rPr lang="pl-PL" altLang="pl-PL" sz="28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altLang="pl-PL" sz="28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pl-PL" altLang="pl-PL" sz="2400" dirty="0" err="1">
                <a:latin typeface="Arial Narrow" panose="020B0606020202030204" pitchFamily="34" charset="0"/>
              </a:rPr>
              <a:t>inserter</a:t>
            </a:r>
            <a:r>
              <a:rPr lang="pl-PL" altLang="pl-PL" sz="2400" dirty="0"/>
              <a:t> for </a:t>
            </a:r>
            <a:r>
              <a:rPr lang="pl-PL" altLang="pl-PL" sz="2400" dirty="0" err="1"/>
              <a:t>all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containers</a:t>
            </a:r>
            <a:r>
              <a:rPr lang="pl-PL" altLang="pl-PL" sz="2400" dirty="0"/>
              <a:t>, </a:t>
            </a:r>
            <a:r>
              <a:rPr lang="pl-PL" altLang="pl-PL" sz="2400" dirty="0" err="1"/>
              <a:t>all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can</a:t>
            </a:r>
            <a:r>
              <a:rPr lang="pl-PL" altLang="pl-PL" sz="2400" dirty="0"/>
              <a:t> </a:t>
            </a:r>
            <a:r>
              <a:rPr lang="pl-PL" altLang="pl-PL" sz="2400" dirty="0">
                <a:latin typeface="Consolas" panose="020B0609020204030204" pitchFamily="49" charset="0"/>
              </a:rPr>
              <a:t>insert()</a:t>
            </a:r>
          </a:p>
          <a:p>
            <a:pPr lvl="2">
              <a:lnSpc>
                <a:spcPct val="90000"/>
              </a:lnSpc>
            </a:pPr>
            <a:r>
              <a:rPr lang="pl-PL" altLang="pl-PL" sz="2000" dirty="0" err="1"/>
              <a:t>inserts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before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specified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location</a:t>
            </a:r>
            <a:r>
              <a:rPr lang="pl-PL" altLang="pl-PL" sz="2000" dirty="0"/>
              <a:t> </a:t>
            </a:r>
          </a:p>
          <a:p>
            <a:pPr lvl="2">
              <a:lnSpc>
                <a:spcPct val="90000"/>
              </a:lnSpc>
            </a:pPr>
            <a:r>
              <a:rPr lang="pl-PL" altLang="pl-PL" sz="2000" dirty="0"/>
              <a:t>for </a:t>
            </a:r>
            <a:r>
              <a:rPr lang="pl-PL" altLang="pl-PL" sz="2000" dirty="0" err="1"/>
              <a:t>associative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containers</a:t>
            </a:r>
            <a:r>
              <a:rPr lang="pl-PL" altLang="pl-PL" sz="2000" dirty="0"/>
              <a:t> the </a:t>
            </a:r>
            <a:r>
              <a:rPr lang="pl-PL" altLang="pl-PL" sz="2000" dirty="0" err="1"/>
              <a:t>location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a </a:t>
            </a:r>
            <a:r>
              <a:rPr lang="pl-PL" altLang="pl-PL" sz="2000" dirty="0" err="1"/>
              <a:t>hint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only</a:t>
            </a:r>
            <a:endParaRPr lang="pl-PL" altLang="pl-PL" sz="20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>
                <a:latin typeface="Consolas" panose="020B0609020204030204" pitchFamily="49" charset="0"/>
              </a:rPr>
              <a:t>back_inserter</a:t>
            </a:r>
            <a:r>
              <a:rPr lang="pl-PL" altLang="pl-PL" sz="2400" dirty="0"/>
              <a:t> for </a:t>
            </a:r>
            <a:r>
              <a:rPr lang="pl-PL" altLang="pl-PL" sz="2400" dirty="0" err="1"/>
              <a:t>containers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can</a:t>
            </a:r>
            <a:r>
              <a:rPr lang="pl-PL" altLang="pl-PL" sz="2400" dirty="0"/>
              <a:t> </a:t>
            </a:r>
            <a:r>
              <a:rPr lang="pl-PL" altLang="pl-PL" sz="2400" dirty="0" err="1">
                <a:latin typeface="Consolas" panose="020B0609020204030204" pitchFamily="49" charset="0"/>
              </a:rPr>
              <a:t>push_back</a:t>
            </a:r>
            <a:r>
              <a:rPr lang="pl-PL" altLang="pl-PL" sz="2400" dirty="0">
                <a:latin typeface="Consolas" panose="020B0609020204030204" pitchFamily="49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pl-PL" altLang="pl-PL" sz="2400" dirty="0" err="1">
                <a:latin typeface="Consolas" panose="020B0609020204030204" pitchFamily="49" charset="0"/>
              </a:rPr>
              <a:t>front_inserter</a:t>
            </a:r>
            <a:r>
              <a:rPr lang="pl-PL" altLang="pl-PL" sz="2400" dirty="0"/>
              <a:t> for </a:t>
            </a:r>
            <a:r>
              <a:rPr lang="pl-PL" altLang="pl-PL" sz="2400" dirty="0" err="1"/>
              <a:t>containers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can</a:t>
            </a:r>
            <a:r>
              <a:rPr lang="pl-PL" altLang="pl-PL" sz="2400" dirty="0"/>
              <a:t> </a:t>
            </a:r>
            <a:r>
              <a:rPr lang="pl-PL" altLang="pl-PL" sz="2400" dirty="0" err="1">
                <a:latin typeface="Consolas" panose="020B0609020204030204" pitchFamily="49" charset="0"/>
              </a:rPr>
              <a:t>push_front</a:t>
            </a:r>
            <a:r>
              <a:rPr lang="pl-PL" altLang="pl-PL" sz="2400" dirty="0">
                <a:latin typeface="Consolas" panose="020B0609020204030204" pitchFamily="49" charset="0"/>
              </a:rPr>
              <a:t>()</a:t>
            </a:r>
          </a:p>
          <a:p>
            <a:pPr lvl="1">
              <a:lnSpc>
                <a:spcPct val="90000"/>
              </a:lnSpc>
            </a:pPr>
            <a:endParaRPr lang="pl-PL" altLang="pl-PL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STL Iterators</a:t>
            </a:r>
            <a:endParaRPr lang="en-US" altLang="pl-PL"/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iterators</a:t>
            </a:r>
            <a:endParaRPr lang="pl-PL" altLang="pl-PL" dirty="0"/>
          </a:p>
          <a:p>
            <a:pPr lvl="1"/>
            <a:r>
              <a:rPr lang="pl-PL" altLang="pl-PL" dirty="0" err="1"/>
              <a:t>behave</a:t>
            </a:r>
            <a:r>
              <a:rPr lang="pl-PL" altLang="pl-PL" dirty="0"/>
              <a:t> </a:t>
            </a:r>
            <a:r>
              <a:rPr lang="pl-PL" altLang="pl-PL" dirty="0" err="1"/>
              <a:t>like</a:t>
            </a:r>
            <a:r>
              <a:rPr lang="pl-PL" altLang="pl-PL" dirty="0"/>
              <a:t> </a:t>
            </a:r>
            <a:r>
              <a:rPr lang="pl-PL" altLang="pl-PL" dirty="0" err="1"/>
              <a:t>regular</a:t>
            </a:r>
            <a:r>
              <a:rPr lang="pl-PL" altLang="pl-PL" dirty="0"/>
              <a:t> </a:t>
            </a:r>
            <a:r>
              <a:rPr lang="pl-PL" altLang="pl-PL" dirty="0" err="1"/>
              <a:t>ones</a:t>
            </a:r>
            <a:endParaRPr lang="pl-PL" altLang="pl-PL" dirty="0"/>
          </a:p>
          <a:p>
            <a:pPr lvl="2"/>
            <a:r>
              <a:rPr lang="pl-PL" altLang="pl-PL" dirty="0" err="1"/>
              <a:t>have</a:t>
            </a:r>
            <a:r>
              <a:rPr lang="pl-PL" altLang="pl-PL" dirty="0"/>
              <a:t> </a:t>
            </a:r>
            <a:r>
              <a:rPr lang="pl-PL" altLang="pl-PL" dirty="0" err="1"/>
              <a:t>interface</a:t>
            </a:r>
            <a:r>
              <a:rPr lang="pl-PL" altLang="pl-PL" dirty="0"/>
              <a:t> of </a:t>
            </a:r>
            <a:r>
              <a:rPr lang="pl-PL" altLang="pl-PL" dirty="0" err="1"/>
              <a:t>regular</a:t>
            </a:r>
            <a:r>
              <a:rPr lang="pl-PL" altLang="pl-PL" dirty="0"/>
              <a:t> </a:t>
            </a:r>
            <a:r>
              <a:rPr lang="pl-PL" altLang="pl-PL" dirty="0" err="1"/>
              <a:t>ones</a:t>
            </a:r>
            <a:endParaRPr lang="pl-PL" altLang="pl-PL" dirty="0"/>
          </a:p>
          <a:p>
            <a:pPr lvl="1"/>
            <a:r>
              <a:rPr lang="pl-PL" altLang="pl-PL" dirty="0" err="1"/>
              <a:t>operate</a:t>
            </a:r>
            <a:r>
              <a:rPr lang="pl-PL" altLang="pl-PL" dirty="0"/>
              <a:t> on i/o </a:t>
            </a:r>
            <a:r>
              <a:rPr lang="pl-PL" altLang="pl-PL" dirty="0" err="1"/>
              <a:t>streams</a:t>
            </a:r>
            <a:r>
              <a:rPr lang="pl-PL" altLang="pl-PL" dirty="0"/>
              <a:t>  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ioiter1.cpp)</a:t>
            </a:r>
          </a:p>
          <a:p>
            <a:pPr lvl="2">
              <a:defRPr/>
            </a:pP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istream_iterator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&gt;(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</a:p>
          <a:p>
            <a:pPr lvl="3">
              <a:defRPr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smtClean="0"/>
              <a:t>for 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&gt;&gt;temp</a:t>
            </a:r>
            <a:r>
              <a:rPr lang="pl-PL" dirty="0"/>
              <a:t>, </a:t>
            </a:r>
            <a:br>
              <a:rPr lang="pl-PL" dirty="0"/>
            </a:b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smtClean="0"/>
              <a:t>to </a:t>
            </a:r>
            <a:r>
              <a:rPr lang="pl-PL" dirty="0" err="1" smtClean="0"/>
              <a:t>retrieve</a:t>
            </a:r>
            <a:r>
              <a:rPr lang="pl-PL" dirty="0" smtClean="0"/>
              <a:t>  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</a:t>
            </a:r>
          </a:p>
          <a:p>
            <a:pPr lvl="2"/>
            <a:r>
              <a:rPr lang="pl-PL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istream_iterator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&gt;()</a:t>
            </a:r>
            <a:r>
              <a:rPr lang="pl-PL" altLang="pl-PL" dirty="0" smtClean="0"/>
              <a:t> </a:t>
            </a:r>
            <a:endParaRPr lang="pl-PL" altLang="pl-PL" dirty="0"/>
          </a:p>
          <a:p>
            <a:pPr lvl="3"/>
            <a:r>
              <a:rPr lang="pl-PL" altLang="pl-PL" dirty="0"/>
              <a:t>end of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iterator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144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STL Iterators</a:t>
            </a:r>
            <a:endParaRPr lang="en-US" altLang="pl-PL"/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/>
              <a:t>reverse</a:t>
            </a:r>
            <a:r>
              <a:rPr lang="pl-PL" altLang="pl-PL" dirty="0"/>
              <a:t> </a:t>
            </a:r>
            <a:r>
              <a:rPr lang="pl-PL" altLang="pl-PL" dirty="0" err="1"/>
              <a:t>iterators</a:t>
            </a:r>
            <a:endParaRPr lang="pl-PL" altLang="pl-PL" dirty="0"/>
          </a:p>
          <a:p>
            <a:pPr lvl="1"/>
            <a:r>
              <a:rPr lang="pl-PL" altLang="pl-PL" dirty="0" err="1"/>
              <a:t>have</a:t>
            </a:r>
            <a:r>
              <a:rPr lang="pl-PL" altLang="pl-PL" dirty="0"/>
              <a:t> </a:t>
            </a:r>
            <a:r>
              <a:rPr lang="pl-PL" altLang="pl-PL" dirty="0" err="1"/>
              <a:t>interface</a:t>
            </a:r>
            <a:r>
              <a:rPr lang="pl-PL" altLang="pl-PL" dirty="0"/>
              <a:t> of </a:t>
            </a:r>
            <a:r>
              <a:rPr lang="pl-PL" altLang="pl-PL" dirty="0" err="1"/>
              <a:t>regular</a:t>
            </a:r>
            <a:r>
              <a:rPr lang="pl-PL" altLang="pl-PL" dirty="0"/>
              <a:t> </a:t>
            </a:r>
            <a:r>
              <a:rPr lang="pl-PL" altLang="pl-PL" dirty="0" err="1"/>
              <a:t>ones</a:t>
            </a:r>
            <a:endParaRPr lang="pl-PL" altLang="pl-PL" dirty="0"/>
          </a:p>
          <a:p>
            <a:pPr lvl="1"/>
            <a:r>
              <a:rPr lang="pl-PL" altLang="pl-PL" dirty="0" err="1"/>
              <a:t>reverse</a:t>
            </a:r>
            <a:r>
              <a:rPr lang="pl-PL" altLang="pl-PL" dirty="0"/>
              <a:t> </a:t>
            </a:r>
            <a:r>
              <a:rPr lang="pl-PL" altLang="pl-PL" dirty="0" err="1"/>
              <a:t>regular</a:t>
            </a:r>
            <a:r>
              <a:rPr lang="pl-PL" altLang="pl-PL" dirty="0"/>
              <a:t> </a:t>
            </a:r>
            <a:r>
              <a:rPr lang="pl-PL" altLang="pl-PL" dirty="0" err="1"/>
              <a:t>behaviour</a:t>
            </a:r>
            <a:r>
              <a:rPr lang="pl-PL" altLang="pl-PL" dirty="0"/>
              <a:t>  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rter1.cpp)</a:t>
            </a:r>
          </a:p>
          <a:p>
            <a:pPr lvl="2"/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container.rbegin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dirty="0" err="1"/>
              <a:t>is</a:t>
            </a:r>
            <a:r>
              <a:rPr lang="pl-PL" altLang="pl-PL" dirty="0"/>
              <a:t> </a:t>
            </a:r>
            <a:r>
              <a:rPr lang="pl-PL" altLang="pl-PL" dirty="0" err="1"/>
              <a:t>actually</a:t>
            </a:r>
            <a:r>
              <a:rPr lang="pl-PL" altLang="pl-PL" dirty="0"/>
              <a:t> </a:t>
            </a:r>
            <a:r>
              <a:rPr lang="pl-PL" altLang="pl-PL" dirty="0" err="1"/>
              <a:t>last</a:t>
            </a:r>
            <a:r>
              <a:rPr lang="pl-PL" altLang="pl-PL" dirty="0"/>
              <a:t> element </a:t>
            </a:r>
            <a:br>
              <a:rPr lang="pl-PL" altLang="pl-PL" dirty="0"/>
            </a:br>
            <a:r>
              <a:rPr lang="pl-PL" altLang="pl-PL" dirty="0"/>
              <a:t>(not the one </a:t>
            </a:r>
            <a:r>
              <a:rPr lang="pl-PL" altLang="pl-PL" u="sng" dirty="0" err="1"/>
              <a:t>after</a:t>
            </a:r>
            <a:r>
              <a:rPr lang="pl-PL" altLang="pl-PL" dirty="0"/>
              <a:t> </a:t>
            </a:r>
            <a:r>
              <a:rPr lang="pl-PL" altLang="pl-PL" dirty="0" err="1"/>
              <a:t>last</a:t>
            </a:r>
            <a:r>
              <a:rPr lang="pl-PL" altLang="pl-PL" dirty="0"/>
              <a:t>)</a:t>
            </a:r>
          </a:p>
          <a:p>
            <a:pPr lvl="2"/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container.rend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dirty="0" err="1"/>
              <a:t>is</a:t>
            </a:r>
            <a:r>
              <a:rPr lang="pl-PL" altLang="pl-PL" dirty="0"/>
              <a:t> </a:t>
            </a:r>
            <a:r>
              <a:rPr lang="pl-PL" altLang="pl-PL" dirty="0" err="1"/>
              <a:t>actually</a:t>
            </a:r>
            <a:r>
              <a:rPr lang="pl-PL" altLang="pl-PL" dirty="0"/>
              <a:t> </a:t>
            </a:r>
            <a:r>
              <a:rPr lang="pl-PL" altLang="pl-PL" dirty="0" err="1" smtClean="0"/>
              <a:t>an</a:t>
            </a:r>
            <a:r>
              <a:rPr lang="pl-PL" altLang="pl-PL" dirty="0" smtClean="0"/>
              <a:t> element </a:t>
            </a:r>
            <a:r>
              <a:rPr lang="pl-PL" altLang="pl-PL" dirty="0" err="1" smtClean="0"/>
              <a:t>before</a:t>
            </a:r>
            <a:r>
              <a:rPr lang="pl-PL" altLang="pl-PL" dirty="0" smtClean="0"/>
              <a:t> the </a:t>
            </a:r>
            <a:r>
              <a:rPr lang="pl-PL" altLang="pl-PL" dirty="0" err="1"/>
              <a:t>first</a:t>
            </a:r>
            <a:r>
              <a:rPr lang="pl-PL" altLang="pl-PL" dirty="0"/>
              <a:t> one!</a:t>
            </a:r>
          </a:p>
          <a:p>
            <a:pPr lvl="2"/>
            <a:r>
              <a:rPr lang="pl-PL" altLang="pl-PL" dirty="0"/>
              <a:t>++ </a:t>
            </a:r>
            <a:r>
              <a:rPr lang="pl-PL" altLang="pl-PL" dirty="0" err="1"/>
              <a:t>is</a:t>
            </a:r>
            <a:r>
              <a:rPr lang="pl-PL" altLang="pl-PL" dirty="0"/>
              <a:t> 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--,</a:t>
            </a:r>
            <a:r>
              <a:rPr lang="pl-PL" altLang="pl-PL" dirty="0"/>
              <a:t> 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--</a:t>
            </a:r>
            <a:r>
              <a:rPr lang="pl-PL" altLang="pl-PL" dirty="0"/>
              <a:t> </a:t>
            </a:r>
            <a:r>
              <a:rPr lang="pl-PL" altLang="pl-PL" dirty="0" err="1"/>
              <a:t>is</a:t>
            </a:r>
            <a:r>
              <a:rPr lang="pl-PL" altLang="pl-PL" dirty="0"/>
              <a:t> 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++,</a:t>
            </a:r>
            <a:r>
              <a:rPr lang="pl-PL" altLang="pl-PL" dirty="0"/>
              <a:t> etc.  </a:t>
            </a:r>
          </a:p>
          <a:p>
            <a:pPr lvl="2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472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STL Algorithms</a:t>
            </a:r>
            <a:endParaRPr lang="en-US" altLang="pl-PL"/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 dirty="0" err="1"/>
              <a:t>removing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elements</a:t>
            </a:r>
            <a:r>
              <a:rPr lang="pl-PL" altLang="pl-PL" sz="2800" dirty="0"/>
              <a:t> from </a:t>
            </a:r>
            <a:r>
              <a:rPr lang="pl-PL" altLang="pl-PL" sz="2800" dirty="0" err="1"/>
              <a:t>container</a:t>
            </a:r>
            <a:r>
              <a:rPr lang="pl-PL" altLang="pl-PL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pl-PL" sz="2400" u="sng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remove</a:t>
            </a:r>
            <a:r>
              <a:rPr lang="pl-PL" sz="2400" u="sn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(...)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algorithm</a:t>
            </a:r>
            <a:endParaRPr lang="pl-PL" altLang="pl-PL" sz="2400" dirty="0"/>
          </a:p>
          <a:p>
            <a:pPr lvl="2">
              <a:lnSpc>
                <a:spcPct val="80000"/>
              </a:lnSpc>
            </a:pPr>
            <a:r>
              <a:rPr lang="pl-PL" altLang="pl-PL" sz="2000" dirty="0" err="1"/>
              <a:t>actually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doesn’t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remove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container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contents</a:t>
            </a:r>
            <a:r>
              <a:rPr lang="pl-PL" altLang="pl-PL" sz="2000" dirty="0"/>
              <a:t> </a:t>
            </a:r>
            <a:r>
              <a:rPr lang="pl-PL" altLang="pl-PL" sz="20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sz="2000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sz="2000" dirty="0">
                <a:solidFill>
                  <a:schemeClr val="accent6">
                    <a:lumMod val="75000"/>
                  </a:schemeClr>
                </a:solidFill>
              </a:rPr>
              <a:t>: remove1.cpp</a:t>
            </a:r>
            <a:r>
              <a:rPr lang="pl-PL" altLang="pl-PL" sz="20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altLang="pl-PL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lnSpc>
                <a:spcPct val="80000"/>
              </a:lnSpc>
            </a:pPr>
            <a:r>
              <a:rPr lang="pl-PL" altLang="pl-PL" sz="2000" dirty="0" err="1"/>
              <a:t>elementary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operation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moving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elements</a:t>
            </a:r>
            <a:endParaRPr lang="pl-PL" altLang="pl-PL" sz="2000" dirty="0"/>
          </a:p>
          <a:p>
            <a:pPr lvl="2">
              <a:lnSpc>
                <a:spcPct val="80000"/>
              </a:lnSpc>
            </a:pPr>
            <a:r>
              <a:rPr lang="pl-PL" altLang="pl-PL" sz="2000" dirty="0" err="1"/>
              <a:t>doesn’t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know</a:t>
            </a:r>
            <a:r>
              <a:rPr lang="pl-PL" altLang="pl-PL" sz="2000" dirty="0"/>
              <a:t> the </a:t>
            </a:r>
            <a:r>
              <a:rPr lang="pl-PL" altLang="pl-PL" sz="2000" dirty="0" err="1"/>
              <a:t>container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knows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elements</a:t>
            </a:r>
            <a:endParaRPr lang="pl-PL" altLang="pl-PL" sz="2000" dirty="0"/>
          </a:p>
          <a:p>
            <a:pPr lvl="2">
              <a:lnSpc>
                <a:spcPct val="80000"/>
              </a:lnSpc>
            </a:pPr>
            <a:r>
              <a:rPr lang="pl-PL" altLang="pl-PL" sz="2000" dirty="0" err="1"/>
              <a:t>doesn’t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work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associative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containers</a:t>
            </a:r>
            <a:endParaRPr lang="pl-PL" altLang="pl-PL" sz="2000" dirty="0"/>
          </a:p>
          <a:p>
            <a:pPr lvl="2">
              <a:lnSpc>
                <a:spcPct val="80000"/>
              </a:lnSpc>
            </a:pPr>
            <a:r>
              <a:rPr lang="pl-PL" altLang="pl-PL" sz="2000" dirty="0" err="1"/>
              <a:t>returns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new</a:t>
            </a:r>
            <a:r>
              <a:rPr lang="pl-PL" altLang="pl-PL" sz="2000" dirty="0"/>
              <a:t> end of </a:t>
            </a:r>
            <a:r>
              <a:rPr lang="pl-PL" altLang="pl-PL" sz="2000" dirty="0" err="1"/>
              <a:t>range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next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last</a:t>
            </a:r>
            <a:r>
              <a:rPr lang="pl-PL" altLang="pl-PL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 err="1"/>
              <a:t>use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method</a:t>
            </a:r>
            <a:r>
              <a:rPr lang="pl-PL" altLang="pl-PL" sz="2400" dirty="0"/>
              <a:t> </a:t>
            </a:r>
            <a:r>
              <a:rPr lang="pl-PL" altLang="pl-PL" sz="2400" u="sng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erase</a:t>
            </a:r>
            <a:r>
              <a:rPr lang="pl-PL" altLang="pl-PL" sz="2400" u="sn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(...) </a:t>
            </a:r>
            <a:r>
              <a:rPr lang="pl-PL" altLang="pl-PL" sz="2400" dirty="0"/>
              <a:t>to </a:t>
            </a:r>
            <a:r>
              <a:rPr lang="pl-PL" altLang="pl-PL" sz="2400" dirty="0" err="1"/>
              <a:t>get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rid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elements</a:t>
            </a:r>
            <a:r>
              <a:rPr lang="pl-PL" altLang="pl-PL" sz="2400" dirty="0"/>
              <a:t> </a:t>
            </a:r>
            <a:br>
              <a:rPr lang="pl-PL" altLang="pl-PL" sz="2400" dirty="0"/>
            </a:br>
            <a:r>
              <a:rPr lang="pl-PL" altLang="pl-PL" sz="24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sz="2400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sz="2400" dirty="0">
                <a:solidFill>
                  <a:schemeClr val="accent6">
                    <a:lumMod val="75000"/>
                  </a:schemeClr>
                </a:solidFill>
              </a:rPr>
              <a:t>: remove2.cpp</a:t>
            </a:r>
            <a:r>
              <a:rPr lang="pl-PL" altLang="pl-PL" sz="24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altLang="pl-PL" sz="2400" dirty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lnSpc>
                <a:spcPct val="80000"/>
              </a:lnSpc>
            </a:pPr>
            <a:r>
              <a:rPr lang="pl-PL" altLang="pl-PL" sz="2000" dirty="0" err="1"/>
              <a:t>many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versions</a:t>
            </a:r>
            <a:endParaRPr lang="pl-PL" altLang="pl-PL" sz="2000" dirty="0"/>
          </a:p>
          <a:p>
            <a:pPr lvl="2">
              <a:lnSpc>
                <a:spcPct val="80000"/>
              </a:lnSpc>
            </a:pPr>
            <a:r>
              <a:rPr lang="pl-PL" altLang="pl-PL" sz="2000" dirty="0" err="1"/>
              <a:t>works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associative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containers</a:t>
            </a:r>
            <a:r>
              <a:rPr lang="pl-PL" altLang="pl-PL" sz="2000" dirty="0"/>
              <a:t> </a:t>
            </a:r>
            <a:r>
              <a:rPr lang="pl-PL" altLang="pl-PL" sz="20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sz="2000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sz="2000" dirty="0">
                <a:solidFill>
                  <a:schemeClr val="accent6">
                    <a:lumMod val="75000"/>
                  </a:schemeClr>
                </a:solidFill>
              </a:rPr>
              <a:t>: remove3.cpp</a:t>
            </a:r>
            <a:r>
              <a:rPr lang="pl-PL" altLang="pl-PL" sz="20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altLang="pl-PL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pl-PL" altLang="pl-PL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09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z="4000" dirty="0" err="1"/>
              <a:t>Bibliography</a:t>
            </a:r>
            <a:r>
              <a:rPr lang="pl-PL" altLang="pl-PL" sz="4000" dirty="0"/>
              <a:t> </a:t>
            </a:r>
            <a:r>
              <a:rPr lang="pl-PL" altLang="pl-PL" sz="4000" dirty="0" smtClean="0"/>
              <a:t>on STL and the </a:t>
            </a:r>
            <a:r>
              <a:rPr lang="pl-PL" altLang="pl-PL" sz="4000" dirty="0"/>
              <a:t>C++ </a:t>
            </a:r>
            <a:r>
              <a:rPr lang="pl-PL" altLang="pl-PL" sz="4000" dirty="0" err="1"/>
              <a:t>language</a:t>
            </a:r>
            <a:r>
              <a:rPr lang="pl-PL" altLang="pl-PL" sz="4000" dirty="0"/>
              <a:t> </a:t>
            </a:r>
            <a:r>
              <a:rPr lang="pl-PL" altLang="pl-PL" sz="4000" dirty="0" err="1"/>
              <a:t>library</a:t>
            </a:r>
            <a:endParaRPr lang="en-US" altLang="pl-PL" sz="4000" dirty="0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pl-PL" altLang="pl-PL" sz="2000"/>
              <a:t>Nicolai M. Josuttis: C++ Standard Library: A tutorial and Reference, 1st, Pearson 1999,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1800"/>
              <a:t>examples: </a:t>
            </a:r>
            <a:r>
              <a:rPr lang="pl-PL" altLang="pl-PL" sz="1800" u="sng"/>
              <a:t>http://www.josuttis.com/libbook/examples.zip</a:t>
            </a:r>
          </a:p>
          <a:p>
            <a:pPr lvl="2">
              <a:lnSpc>
                <a:spcPct val="90000"/>
              </a:lnSpc>
            </a:pPr>
            <a:r>
              <a:rPr lang="pl-PL" altLang="pl-PL" sz="1800"/>
              <a:t>(Polish: Nicolai M. Josuttis: C++ Biblioteka standardowa Podręcznik Programisty, Helion 2003, examples: </a:t>
            </a:r>
            <a:r>
              <a:rPr lang="pl-PL" altLang="pl-PL" sz="1800" u="sng"/>
              <a:t>ftp://ftp.helion.pl/przyklady/cpbspp.zip</a:t>
            </a:r>
            <a:r>
              <a:rPr lang="pl-PL" altLang="pl-PL" sz="1800"/>
              <a:t>)</a:t>
            </a:r>
          </a:p>
          <a:p>
            <a:pPr lvl="2">
              <a:lnSpc>
                <a:spcPct val="90000"/>
              </a:lnSpc>
            </a:pPr>
            <a:r>
              <a:rPr lang="pl-PL" altLang="pl-PL" sz="1800"/>
              <a:t>Nicolai M. Josuttis: C++ Standard Library: A tutorial and Reference, 2nd, Addison Wesley Longman 2012,</a:t>
            </a:r>
            <a:br>
              <a:rPr lang="pl-PL" altLang="pl-PL" sz="1800"/>
            </a:br>
            <a:r>
              <a:rPr lang="pl-PL" altLang="pl-PL" sz="1800"/>
              <a:t>(rewritten and extended w.r.t. C++11 standard)</a:t>
            </a:r>
            <a:endParaRPr lang="pl-PL" altLang="pl-PL" sz="1800" u="sng"/>
          </a:p>
          <a:p>
            <a:pPr lvl="1">
              <a:lnSpc>
                <a:spcPct val="90000"/>
              </a:lnSpc>
            </a:pPr>
            <a:endParaRPr lang="pl-PL" altLang="pl-PL" sz="2000"/>
          </a:p>
          <a:p>
            <a:pPr lvl="1">
              <a:lnSpc>
                <a:spcPct val="90000"/>
              </a:lnSpc>
            </a:pPr>
            <a:r>
              <a:rPr lang="pl-PL" altLang="pl-PL" sz="2000"/>
              <a:t>(Polish: Grębosz J.:  Pasja C++, RM, W-wa)</a:t>
            </a:r>
          </a:p>
          <a:p>
            <a:pPr lvl="1">
              <a:lnSpc>
                <a:spcPct val="90000"/>
              </a:lnSpc>
            </a:pPr>
            <a:r>
              <a:rPr lang="pl-PL" altLang="pl-PL" sz="2000"/>
              <a:t>The C++ Resources Network: </a:t>
            </a:r>
            <a:r>
              <a:rPr lang="pl-PL" altLang="pl-PL" sz="2000" u="sng"/>
              <a:t>http://www.cplusplus.com/ </a:t>
            </a:r>
            <a:br>
              <a:rPr lang="pl-PL" altLang="pl-PL" sz="2000" u="sng"/>
            </a:br>
            <a:r>
              <a:rPr lang="pl-PL" altLang="pl-PL" sz="2000"/>
              <a:t>(among others includes usefull reference of C++ language and language library)</a:t>
            </a:r>
          </a:p>
          <a:p>
            <a:pPr lvl="1">
              <a:lnSpc>
                <a:spcPct val="90000"/>
              </a:lnSpc>
            </a:pPr>
            <a:r>
              <a:rPr lang="pl-PL" altLang="pl-PL" sz="2000"/>
              <a:t>Others (mentioned on first lecture, including the C++ standard itself)</a:t>
            </a:r>
          </a:p>
        </p:txBody>
      </p:sp>
    </p:spTree>
    <p:extLst>
      <p:ext uri="{BB962C8B-B14F-4D97-AF65-F5344CB8AC3E}">
        <p14:creationId xmlns:p14="http://schemas.microsoft.com/office/powerpoint/2010/main" val="29074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Function as algorithm argument</a:t>
            </a:r>
            <a:endParaRPr lang="en-US" altLang="pl-PL"/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/>
              <a:t>single argument </a:t>
            </a:r>
            <a:r>
              <a:rPr lang="pl-PL" altLang="pl-PL" dirty="0" err="1"/>
              <a:t>functions</a:t>
            </a:r>
            <a:r>
              <a:rPr lang="pl-PL" altLang="pl-PL" dirty="0"/>
              <a:t> </a:t>
            </a:r>
          </a:p>
          <a:p>
            <a:pPr lvl="1"/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examples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foreach1.cpp, transform1.cpp</a:t>
            </a:r>
          </a:p>
          <a:p>
            <a:r>
              <a:rPr lang="pl-PL" altLang="pl-PL" dirty="0" err="1"/>
              <a:t>predicates</a:t>
            </a:r>
            <a:r>
              <a:rPr lang="pl-PL" altLang="pl-PL" dirty="0"/>
              <a:t> </a:t>
            </a:r>
          </a:p>
          <a:p>
            <a:pPr lvl="1"/>
            <a:r>
              <a:rPr lang="pl-PL" altLang="pl-PL" dirty="0"/>
              <a:t>single argument and </a:t>
            </a:r>
            <a:r>
              <a:rPr lang="pl-PL" alt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pl-PL" altLang="pl-PL" dirty="0"/>
              <a:t> </a:t>
            </a:r>
            <a:r>
              <a:rPr lang="pl-PL" altLang="pl-PL" dirty="0" err="1"/>
              <a:t>result</a:t>
            </a:r>
            <a:r>
              <a:rPr lang="pl-PL" altLang="pl-PL" dirty="0"/>
              <a:t> </a:t>
            </a:r>
            <a:br>
              <a:rPr lang="pl-PL" altLang="pl-PL" dirty="0"/>
            </a:br>
            <a:r>
              <a:rPr lang="pl-PL" altLang="pl-PL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prime1.cpp</a:t>
            </a:r>
            <a:r>
              <a:rPr lang="pl-PL" altLang="pl-PL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pl-PL" altLang="pl-PL" dirty="0" err="1"/>
              <a:t>two</a:t>
            </a:r>
            <a:r>
              <a:rPr lang="pl-PL" altLang="pl-PL" dirty="0"/>
              <a:t> </a:t>
            </a:r>
            <a:r>
              <a:rPr lang="pl-PL" altLang="pl-PL" dirty="0" err="1"/>
              <a:t>arguments</a:t>
            </a:r>
            <a:r>
              <a:rPr lang="pl-PL" altLang="pl-PL" dirty="0"/>
              <a:t> and </a:t>
            </a:r>
            <a:r>
              <a:rPr lang="pl-PL" alt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pl-PL" altLang="pl-PL" dirty="0"/>
              <a:t> </a:t>
            </a:r>
            <a:r>
              <a:rPr lang="pl-PL" altLang="pl-PL" dirty="0" err="1"/>
              <a:t>result</a:t>
            </a:r>
            <a:r>
              <a:rPr lang="pl-PL" altLang="pl-PL" dirty="0"/>
              <a:t> </a:t>
            </a:r>
            <a:br>
              <a:rPr lang="pl-PL" altLang="pl-PL" dirty="0"/>
            </a:br>
            <a:r>
              <a:rPr lang="pl-PL" altLang="pl-PL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sort1.cpp</a:t>
            </a:r>
            <a:r>
              <a:rPr lang="pl-PL" altLang="pl-PL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1"/>
            <a:endParaRPr lang="pl-PL" altLang="pl-P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5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/>
              <a:t>Function object as algorithm argument</a:t>
            </a:r>
            <a:endParaRPr lang="en-US" altLang="pl-PL" sz="4000"/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/>
              <a:t>function</a:t>
            </a:r>
            <a:r>
              <a:rPr lang="pl-PL" altLang="pl-PL" dirty="0"/>
              <a:t> </a:t>
            </a:r>
            <a:r>
              <a:rPr lang="pl-PL" altLang="pl-PL" dirty="0" err="1"/>
              <a:t>objects</a:t>
            </a:r>
            <a:endParaRPr lang="pl-PL" altLang="pl-PL" dirty="0"/>
          </a:p>
          <a:p>
            <a:pPr lvl="1"/>
            <a:r>
              <a:rPr lang="pl-PL" altLang="pl-PL" dirty="0" err="1"/>
              <a:t>behave</a:t>
            </a:r>
            <a:r>
              <a:rPr lang="pl-PL" altLang="pl-PL" dirty="0"/>
              <a:t> </a:t>
            </a:r>
            <a:r>
              <a:rPr lang="pl-PL" altLang="pl-PL" dirty="0" err="1"/>
              <a:t>like</a:t>
            </a:r>
            <a:r>
              <a:rPr lang="pl-PL" altLang="pl-PL" dirty="0"/>
              <a:t> </a:t>
            </a:r>
            <a:r>
              <a:rPr lang="pl-PL" altLang="pl-PL" dirty="0" err="1"/>
              <a:t>functions</a:t>
            </a:r>
            <a:r>
              <a:rPr lang="pl-PL" altLang="pl-PL" dirty="0"/>
              <a:t>, but </a:t>
            </a:r>
            <a:r>
              <a:rPr lang="pl-PL" altLang="pl-PL" dirty="0" err="1"/>
              <a:t>using</a:t>
            </a:r>
            <a:r>
              <a:rPr lang="pl-PL" altLang="pl-PL" dirty="0"/>
              <a:t> </a:t>
            </a:r>
            <a:r>
              <a:rPr lang="pl-PL" dirty="0">
                <a:solidFill>
                  <a:srgbClr val="3E9BB6"/>
                </a:solidFill>
                <a:latin typeface="Consolas" panose="020B0609020204030204" pitchFamily="49" charset="0"/>
              </a:rPr>
              <a:t>operator()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pl-PL" altLang="pl-PL" dirty="0" err="1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foreach2.cpp</a:t>
            </a:r>
          </a:p>
          <a:p>
            <a:pPr lvl="1"/>
            <a:r>
              <a:rPr lang="pl-PL" altLang="pl-PL" dirty="0" err="1"/>
              <a:t>are</a:t>
            </a:r>
            <a:r>
              <a:rPr lang="pl-PL" altLang="pl-PL" dirty="0"/>
              <a:t> </a:t>
            </a:r>
            <a:r>
              <a:rPr lang="pl-PL" altLang="pl-PL" dirty="0" err="1"/>
              <a:t>objects</a:t>
            </a:r>
            <a:endParaRPr lang="pl-PL" altLang="pl-PL" dirty="0"/>
          </a:p>
          <a:p>
            <a:pPr lvl="2"/>
            <a:r>
              <a:rPr lang="pl-PL" altLang="pl-PL" dirty="0" err="1"/>
              <a:t>easily</a:t>
            </a:r>
            <a:r>
              <a:rPr lang="pl-PL" altLang="pl-PL" dirty="0"/>
              <a:t> </a:t>
            </a:r>
            <a:r>
              <a:rPr lang="pl-PL" altLang="pl-PL" dirty="0" err="1"/>
              <a:t>optimizable</a:t>
            </a:r>
            <a:r>
              <a:rPr lang="pl-PL" altLang="pl-PL" dirty="0"/>
              <a:t> by </a:t>
            </a:r>
            <a:r>
              <a:rPr lang="pl-PL" altLang="pl-PL" dirty="0" err="1"/>
              <a:t>compiler</a:t>
            </a:r>
            <a:r>
              <a:rPr lang="pl-PL" altLang="pl-PL" dirty="0"/>
              <a:t> </a:t>
            </a:r>
          </a:p>
          <a:p>
            <a:pPr lvl="2"/>
            <a:r>
              <a:rPr lang="pl-PL" altLang="pl-PL" dirty="0" err="1"/>
              <a:t>may</a:t>
            </a:r>
            <a:r>
              <a:rPr lang="pl-PL" altLang="pl-PL" dirty="0"/>
              <a:t> </a:t>
            </a:r>
            <a:r>
              <a:rPr lang="pl-PL" altLang="pl-PL" dirty="0" err="1"/>
              <a:t>have</a:t>
            </a:r>
            <a:r>
              <a:rPr lang="pl-PL" altLang="pl-PL" dirty="0"/>
              <a:t> </a:t>
            </a:r>
            <a:r>
              <a:rPr lang="pl-PL" altLang="pl-PL" dirty="0" err="1"/>
              <a:t>class</a:t>
            </a:r>
            <a:r>
              <a:rPr lang="pl-PL" altLang="pl-PL" dirty="0"/>
              <a:t> </a:t>
            </a:r>
            <a:r>
              <a:rPr lang="pl-PL" altLang="pl-PL" dirty="0" err="1"/>
              <a:t>member</a:t>
            </a:r>
            <a:r>
              <a:rPr lang="pl-PL" altLang="pl-PL" dirty="0"/>
              <a:t> </a:t>
            </a:r>
            <a:r>
              <a:rPr lang="pl-PL" altLang="pl-PL" dirty="0" err="1"/>
              <a:t>variables</a:t>
            </a:r>
            <a:r>
              <a:rPr lang="pl-PL" altLang="pl-PL" dirty="0"/>
              <a:t>, „</a:t>
            </a:r>
            <a:r>
              <a:rPr lang="pl-PL" altLang="pl-PL" dirty="0" err="1"/>
              <a:t>internal</a:t>
            </a:r>
            <a:r>
              <a:rPr lang="pl-PL" altLang="pl-PL" dirty="0"/>
              <a:t> </a:t>
            </a:r>
            <a:r>
              <a:rPr lang="pl-PL" altLang="pl-PL" dirty="0" err="1"/>
              <a:t>state</a:t>
            </a:r>
            <a:r>
              <a:rPr lang="pl-PL" altLang="pl-PL" dirty="0"/>
              <a:t>” </a:t>
            </a:r>
            <a:r>
              <a:rPr lang="pl-PL" altLang="pl-PL" dirty="0" err="1"/>
              <a:t>passed</a:t>
            </a:r>
            <a:r>
              <a:rPr lang="pl-PL" altLang="pl-PL" dirty="0"/>
              <a:t> by the </a:t>
            </a:r>
            <a:r>
              <a:rPr lang="pl-PL" altLang="pl-PL" dirty="0" err="1"/>
              <a:t>constructor</a:t>
            </a:r>
            <a:r>
              <a:rPr lang="pl-PL" altLang="pl-PL" dirty="0"/>
              <a:t> argument </a:t>
            </a:r>
            <a:r>
              <a:rPr lang="pl-PL" altLang="pl-PL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add1.cpp</a:t>
            </a:r>
            <a:r>
              <a:rPr lang="pl-PL" altLang="pl-PL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altLang="pl-PL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pl-PL" altLang="pl-PL" dirty="0"/>
              <a:t>we </a:t>
            </a:r>
            <a:r>
              <a:rPr lang="pl-PL" altLang="pl-PL" dirty="0" err="1"/>
              <a:t>may</a:t>
            </a:r>
            <a:r>
              <a:rPr lang="pl-PL" altLang="pl-PL" dirty="0"/>
              <a:t> </a:t>
            </a:r>
            <a:r>
              <a:rPr lang="pl-PL" altLang="pl-PL" dirty="0" err="1"/>
              <a:t>have</a:t>
            </a:r>
            <a:r>
              <a:rPr lang="pl-PL" altLang="pl-PL" dirty="0"/>
              <a:t> </a:t>
            </a:r>
            <a:r>
              <a:rPr lang="pl-PL" altLang="pl-PL" dirty="0" err="1"/>
              <a:t>many</a:t>
            </a:r>
            <a:r>
              <a:rPr lang="pl-PL" altLang="pl-PL" dirty="0"/>
              <a:t> </a:t>
            </a:r>
            <a:r>
              <a:rPr lang="pl-PL" altLang="pl-PL" dirty="0" err="1"/>
              <a:t>function</a:t>
            </a:r>
            <a:r>
              <a:rPr lang="pl-PL" altLang="pl-PL" dirty="0"/>
              <a:t> </a:t>
            </a:r>
            <a:r>
              <a:rPr lang="pl-PL" altLang="pl-PL" dirty="0" err="1"/>
              <a:t>objects</a:t>
            </a:r>
            <a:r>
              <a:rPr lang="pl-PL" altLang="pl-PL" dirty="0"/>
              <a:t> of the same </a:t>
            </a:r>
            <a:r>
              <a:rPr lang="pl-PL" altLang="pl-PL" dirty="0" err="1"/>
              <a:t>class</a:t>
            </a:r>
            <a:endParaRPr lang="pl-PL" altLang="pl-PL" dirty="0"/>
          </a:p>
          <a:p>
            <a:pPr lvl="1"/>
            <a:endParaRPr lang="pl-PL" altLang="pl-PL" dirty="0"/>
          </a:p>
          <a:p>
            <a:pPr lvl="2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772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/>
              <a:t>Function object as algorithm argument</a:t>
            </a:r>
            <a:endParaRPr lang="en-US" altLang="pl-PL" sz="4000"/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/>
              <a:t>predefined</a:t>
            </a:r>
            <a:r>
              <a:rPr lang="pl-PL" altLang="pl-PL" dirty="0"/>
              <a:t> </a:t>
            </a:r>
            <a:r>
              <a:rPr lang="pl-PL" altLang="pl-PL" dirty="0" err="1"/>
              <a:t>function</a:t>
            </a:r>
            <a:r>
              <a:rPr lang="pl-PL" altLang="pl-PL" dirty="0"/>
              <a:t> </a:t>
            </a:r>
            <a:r>
              <a:rPr lang="pl-PL" altLang="pl-PL" dirty="0" err="1"/>
              <a:t>object</a:t>
            </a:r>
            <a:r>
              <a:rPr lang="pl-PL" altLang="pl-PL" dirty="0"/>
              <a:t> </a:t>
            </a:r>
            <a:r>
              <a:rPr lang="pl-PL" altLang="pl-PL" dirty="0" err="1"/>
              <a:t>templates</a:t>
            </a:r>
            <a:endParaRPr lang="pl-PL" altLang="pl-PL" dirty="0"/>
          </a:p>
          <a:p>
            <a:pPr lvl="1">
              <a:defRPr/>
            </a:pP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less</a:t>
            </a:r>
            <a:r>
              <a:rPr lang="pl-PL" sz="2400" dirty="0">
                <a:latin typeface="Consolas" panose="020B0609020204030204" pitchFamily="49" charset="0"/>
              </a:rPr>
              <a:t>&lt;&gt;,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greater</a:t>
            </a:r>
            <a:r>
              <a:rPr lang="pl-PL" sz="2400" dirty="0">
                <a:latin typeface="Consolas" panose="020B0609020204030204" pitchFamily="49" charset="0"/>
              </a:rPr>
              <a:t>&lt;&gt;</a:t>
            </a:r>
          </a:p>
          <a:p>
            <a:pPr lvl="1">
              <a:defRPr/>
            </a:pPr>
            <a:endParaRPr lang="pl-PL" dirty="0"/>
          </a:p>
          <a:p>
            <a:pPr lvl="1">
              <a:buNone/>
              <a:defRPr/>
            </a:pPr>
            <a:r>
              <a:rPr lang="pl-PL" dirty="0"/>
              <a:t>	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s;</a:t>
            </a:r>
            <a:r>
              <a:rPr lang="pl-PL" sz="2000" dirty="0"/>
              <a:t> </a:t>
            </a:r>
            <a:r>
              <a:rPr lang="pl-PL" sz="2000" dirty="0" smtClean="0"/>
              <a:t>  </a:t>
            </a:r>
            <a:r>
              <a:rPr lang="pl-PL" altLang="pl-PL" sz="2000" dirty="0" err="1" smtClean="0"/>
              <a:t>defaults</a:t>
            </a:r>
            <a:r>
              <a:rPr lang="pl-PL" altLang="pl-PL" sz="2000" dirty="0" smtClean="0"/>
              <a:t> </a:t>
            </a:r>
            <a:r>
              <a:rPr lang="pl-PL" altLang="pl-PL" sz="2000" dirty="0"/>
              <a:t>to     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less&lt;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&gt; s;</a:t>
            </a:r>
            <a:r>
              <a:rPr lang="pl-PL" sz="2000" u="sng" dirty="0"/>
              <a:t/>
            </a:r>
            <a:br>
              <a:rPr lang="pl-PL" sz="2000" u="sng" dirty="0"/>
            </a:br>
            <a:endParaRPr lang="pl-PL" sz="2000" u="sng" dirty="0"/>
          </a:p>
          <a:p>
            <a:pPr lvl="1">
              <a:buNone/>
              <a:defRPr/>
            </a:pPr>
            <a:r>
              <a:rPr lang="pl-PL" altLang="pl-PL" sz="2000" dirty="0" smtClean="0"/>
              <a:t> </a:t>
            </a:r>
            <a:r>
              <a:rPr lang="pl-PL" altLang="pl-PL" sz="2000" dirty="0"/>
              <a:t>	we </a:t>
            </a:r>
            <a:r>
              <a:rPr lang="pl-PL" altLang="pl-PL" sz="2000" dirty="0" err="1"/>
              <a:t>may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also</a:t>
            </a:r>
            <a:r>
              <a:rPr lang="pl-PL" altLang="pl-PL" sz="2000" dirty="0"/>
              <a:t>:</a:t>
            </a:r>
            <a:r>
              <a:rPr lang="pl-PL" altLang="pl-PL" sz="2400" dirty="0"/>
              <a:t>	</a:t>
            </a: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greater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&gt; s;</a:t>
            </a:r>
          </a:p>
          <a:p>
            <a:pPr lvl="1">
              <a:buNone/>
              <a:defRPr/>
            </a:pPr>
            <a:endParaRPr lang="pl-PL" sz="2400" dirty="0"/>
          </a:p>
          <a:p>
            <a:pPr lvl="1">
              <a:defRPr/>
            </a:pP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negate</a:t>
            </a:r>
            <a:r>
              <a:rPr lang="pl-PL" sz="2400" dirty="0"/>
              <a:t>&lt;&gt;,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multiply</a:t>
            </a:r>
            <a:r>
              <a:rPr lang="pl-PL" sz="2400" dirty="0"/>
              <a:t>&lt;&gt; </a:t>
            </a:r>
            <a:r>
              <a:rPr lang="pl-PL" altLang="pl-PL" sz="2400" dirty="0"/>
              <a:t/>
            </a:r>
            <a:br>
              <a:rPr lang="pl-PL" altLang="pl-PL" sz="2400" dirty="0"/>
            </a:br>
            <a:r>
              <a:rPr lang="pl-PL" altLang="pl-PL" dirty="0">
                <a:solidFill>
                  <a:srgbClr val="008000"/>
                </a:solidFill>
              </a:rPr>
              <a:t>// </a:t>
            </a:r>
            <a:r>
              <a:rPr lang="pl-PL" altLang="pl-PL" dirty="0" err="1">
                <a:solidFill>
                  <a:srgbClr val="008000"/>
                </a:solidFill>
              </a:rPr>
              <a:t>use</a:t>
            </a:r>
            <a:r>
              <a:rPr lang="pl-PL" altLang="pl-PL" dirty="0">
                <a:solidFill>
                  <a:srgbClr val="008000"/>
                </a:solidFill>
              </a:rPr>
              <a:t> in </a:t>
            </a:r>
            <a:r>
              <a:rPr lang="pl-PL" altLang="pl-PL" dirty="0" err="1">
                <a:solidFill>
                  <a:srgbClr val="008000"/>
                </a:solidFill>
                <a:latin typeface="Arial Narrow" panose="020B0606020202030204" pitchFamily="34" charset="0"/>
              </a:rPr>
              <a:t>transform</a:t>
            </a:r>
            <a:r>
              <a:rPr lang="pl-PL" altLang="pl-PL" dirty="0">
                <a:solidFill>
                  <a:srgbClr val="008000"/>
                </a:solidFill>
                <a:latin typeface="Arial Narrow" panose="020B0606020202030204" pitchFamily="34" charset="0"/>
              </a:rPr>
              <a:t>(...)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algorithm</a:t>
            </a:r>
            <a:endParaRPr lang="pl-PL" altLang="pl-PL" dirty="0">
              <a:solidFill>
                <a:srgbClr val="008000"/>
              </a:solidFill>
            </a:endParaRPr>
          </a:p>
          <a:p>
            <a:pPr lvl="1"/>
            <a:endParaRPr lang="pl-PL" altLang="pl-P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Function adaptors</a:t>
            </a:r>
            <a:endParaRPr lang="en-US" altLang="pl-PL"/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/>
              <a:t>define</a:t>
            </a:r>
            <a:r>
              <a:rPr lang="pl-PL" altLang="pl-PL" dirty="0"/>
              <a:t> </a:t>
            </a:r>
            <a:r>
              <a:rPr lang="pl-PL" altLang="pl-PL" dirty="0" err="1"/>
              <a:t>special</a:t>
            </a:r>
            <a:r>
              <a:rPr lang="pl-PL" altLang="pl-PL" dirty="0"/>
              <a:t> </a:t>
            </a:r>
            <a:r>
              <a:rPr lang="pl-PL" altLang="pl-PL" dirty="0" err="1"/>
              <a:t>cases</a:t>
            </a:r>
            <a:r>
              <a:rPr lang="pl-PL" altLang="pl-PL" dirty="0"/>
              <a:t> of </a:t>
            </a:r>
            <a:r>
              <a:rPr lang="pl-PL" altLang="pl-PL" dirty="0" err="1"/>
              <a:t>function</a:t>
            </a:r>
            <a:r>
              <a:rPr lang="pl-PL" altLang="pl-PL" dirty="0"/>
              <a:t> </a:t>
            </a:r>
            <a:r>
              <a:rPr lang="pl-PL" altLang="pl-PL" dirty="0" err="1"/>
              <a:t>use</a:t>
            </a:r>
            <a:endParaRPr lang="pl-PL" altLang="pl-PL" dirty="0"/>
          </a:p>
          <a:p>
            <a:r>
              <a:rPr lang="pl-PL" altLang="pl-PL" dirty="0" err="1"/>
              <a:t>adapt</a:t>
            </a:r>
            <a:r>
              <a:rPr lang="pl-PL" altLang="pl-PL" dirty="0"/>
              <a:t> </a:t>
            </a:r>
            <a:r>
              <a:rPr lang="pl-PL" altLang="pl-PL" dirty="0" err="1"/>
              <a:t>function</a:t>
            </a:r>
            <a:r>
              <a:rPr lang="pl-PL" altLang="pl-PL" dirty="0"/>
              <a:t>, </a:t>
            </a:r>
            <a:r>
              <a:rPr lang="pl-PL" altLang="pl-PL" dirty="0" err="1"/>
              <a:t>when</a:t>
            </a:r>
            <a:r>
              <a:rPr lang="pl-PL" altLang="pl-PL" dirty="0"/>
              <a:t> </a:t>
            </a:r>
            <a:r>
              <a:rPr lang="pl-PL" altLang="pl-PL" dirty="0" err="1"/>
              <a:t>different</a:t>
            </a:r>
            <a:r>
              <a:rPr lang="pl-PL" altLang="pl-PL" dirty="0"/>
              <a:t> </a:t>
            </a:r>
            <a:r>
              <a:rPr lang="pl-PL" altLang="pl-PL" dirty="0" err="1"/>
              <a:t>interface</a:t>
            </a:r>
            <a:r>
              <a:rPr lang="pl-PL" altLang="pl-PL" dirty="0"/>
              <a:t> (i.e. argument list) </a:t>
            </a:r>
            <a:r>
              <a:rPr lang="pl-PL" altLang="pl-PL" dirty="0" err="1"/>
              <a:t>is</a:t>
            </a:r>
            <a:r>
              <a:rPr lang="pl-PL" altLang="pl-PL" dirty="0"/>
              <a:t> </a:t>
            </a:r>
            <a:r>
              <a:rPr lang="pl-PL" altLang="pl-PL" dirty="0" err="1"/>
              <a:t>required</a:t>
            </a:r>
            <a:endParaRPr lang="pl-PL" altLang="pl-PL" dirty="0"/>
          </a:p>
          <a:p>
            <a:pPr lvl="1">
              <a:defRPr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bind2nd(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&gt;(), 50)</a:t>
            </a:r>
            <a:r>
              <a:rPr lang="pl-PL" dirty="0"/>
              <a:t>	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fo1.cpp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pl-PL" altLang="pl-PL" dirty="0" err="1" smtClean="0"/>
              <a:t>creates</a:t>
            </a:r>
            <a:r>
              <a:rPr lang="pl-PL" altLang="pl-PL" dirty="0" smtClean="0"/>
              <a:t> </a:t>
            </a:r>
            <a:r>
              <a:rPr lang="pl-PL" altLang="pl-PL" dirty="0" err="1"/>
              <a:t>default</a:t>
            </a:r>
            <a:r>
              <a:rPr lang="pl-PL" altLang="pl-PL" dirty="0"/>
              <a:t> </a:t>
            </a:r>
            <a:r>
              <a:rPr lang="pl-PL" altLang="pl-PL" dirty="0" err="1"/>
              <a:t>second</a:t>
            </a:r>
            <a:r>
              <a:rPr lang="pl-PL" altLang="pl-PL" dirty="0"/>
              <a:t> argument</a:t>
            </a:r>
          </a:p>
          <a:p>
            <a:pPr lvl="2"/>
            <a:endParaRPr lang="pl-PL" altLang="pl-PL" dirty="0"/>
          </a:p>
          <a:p>
            <a:pPr lvl="1"/>
            <a:endParaRPr lang="pl-PL" altLang="pl-PL" dirty="0"/>
          </a:p>
          <a:p>
            <a:pPr lvl="1"/>
            <a:endParaRPr lang="pl-PL" altLang="pl-P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altLang="pl-PL" sz="4000" dirty="0"/>
              <a:t>Lambda </a:t>
            </a:r>
            <a:r>
              <a:rPr lang="pl-PL" altLang="pl-PL" sz="4000" dirty="0" err="1"/>
              <a:t>functions</a:t>
            </a:r>
            <a:r>
              <a:rPr lang="pl-PL" altLang="pl-PL" sz="4000" dirty="0"/>
              <a:t> (</a:t>
            </a:r>
            <a:r>
              <a:rPr lang="pl-PL" altLang="pl-PL" sz="4000" dirty="0" err="1"/>
              <a:t>a.k.a</a:t>
            </a:r>
            <a:r>
              <a:rPr lang="pl-PL" altLang="pl-PL" sz="4000" dirty="0"/>
              <a:t>. lambda </a:t>
            </a:r>
            <a:r>
              <a:rPr lang="pl-PL" altLang="pl-PL" sz="4000" dirty="0" err="1"/>
              <a:t>expressions</a:t>
            </a:r>
            <a:r>
              <a:rPr lang="pl-PL" altLang="pl-PL" sz="4000" dirty="0"/>
              <a:t>, </a:t>
            </a:r>
            <a:r>
              <a:rPr lang="pl-PL" altLang="pl-PL" sz="4000" dirty="0" err="1"/>
              <a:t>lambdas</a:t>
            </a:r>
            <a:r>
              <a:rPr lang="pl-PL" altLang="pl-PL" sz="4000" dirty="0"/>
              <a:t>)</a:t>
            </a:r>
            <a:endParaRPr lang="pl-PL" altLang="pl-PL" sz="4000" dirty="0" smtClean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6370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pl-PL" sz="1800" dirty="0"/>
              <a:t>Local, unnamed function, to be used as a template argument (e.g., of the STL algorithm) instead of regular function, or function object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altLang="pl-PL" sz="1600" dirty="0" smtClean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[&amp;](</a:t>
            </a:r>
            <a:r>
              <a:rPr lang="en-US" sz="2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 </a:t>
            </a:r>
            <a:r>
              <a:rPr lang="en-US" sz="2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v[</a:t>
            </a:r>
            <a:r>
              <a:rPr lang="en-US" sz="2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].name&lt;v[</a:t>
            </a:r>
            <a:r>
              <a:rPr lang="en-US" sz="22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].name; 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altLang="pl-PL" sz="22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altLang="pl-PL" sz="1600" dirty="0" smtClean="0"/>
          </a:p>
          <a:p>
            <a:pPr>
              <a:lnSpc>
                <a:spcPct val="80000"/>
              </a:lnSpc>
              <a:defRPr/>
            </a:pPr>
            <a:r>
              <a:rPr lang="en-US" altLang="pl-PL" sz="1800" dirty="0"/>
              <a:t>The type returned is deduced from the expression following return, or may be given explicitly using the alternative function declaration syntax</a:t>
            </a:r>
          </a:p>
          <a:p>
            <a:pPr>
              <a:lnSpc>
                <a:spcPct val="80000"/>
              </a:lnSpc>
              <a:defRPr/>
            </a:pPr>
            <a:endParaRPr lang="pl-PL" altLang="pl-PL" sz="1600" dirty="0" smtClean="0"/>
          </a:p>
          <a:p>
            <a:pPr>
              <a:lnSpc>
                <a:spcPct val="80000"/>
              </a:lnSpc>
              <a:defRPr/>
            </a:pPr>
            <a:r>
              <a:rPr lang="pl-PL" altLang="pl-PL" sz="1600" dirty="0">
                <a:latin typeface="Consolas" panose="020B0609020204030204" pitchFamily="49" charset="0"/>
              </a:rPr>
              <a:t>[]</a:t>
            </a:r>
            <a:r>
              <a:rPr lang="pl-PL" altLang="pl-PL" sz="1600" dirty="0" smtClean="0"/>
              <a:t> – </a:t>
            </a:r>
            <a:r>
              <a:rPr lang="en-US" altLang="pl-PL" sz="1800" dirty="0"/>
              <a:t>capture list, defines which local scope variables are visible inside the lambda function body</a:t>
            </a:r>
            <a:r>
              <a:rPr lang="pl-PL" altLang="pl-PL" sz="1800" dirty="0" smtClean="0"/>
              <a:t>, </a:t>
            </a:r>
            <a:endParaRPr lang="pl-PL" altLang="pl-PL" sz="16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altLang="pl-PL" sz="1600" dirty="0" smtClean="0"/>
              <a:t>		</a:t>
            </a:r>
            <a:r>
              <a:rPr lang="pl-PL" altLang="pl-PL" sz="1800" dirty="0">
                <a:latin typeface="Consolas" panose="020B0609020204030204" pitchFamily="49" charset="0"/>
              </a:rPr>
              <a:t>[] </a:t>
            </a:r>
            <a:r>
              <a:rPr lang="pl-PL" altLang="pl-PL" sz="1800" dirty="0" smtClean="0"/>
              <a:t>	– </a:t>
            </a:r>
            <a:r>
              <a:rPr lang="en-US" altLang="pl-PL" sz="1800" dirty="0"/>
              <a:t>nothing is visible (from local scope; </a:t>
            </a:r>
            <a:r>
              <a:rPr lang="en-US" altLang="pl-PL" sz="1800" dirty="0" smtClean="0"/>
              <a:t>arguments </a:t>
            </a:r>
            <a:r>
              <a:rPr lang="en-US" altLang="pl-PL" sz="1800" dirty="0"/>
              <a:t>obviously are</a:t>
            </a:r>
            <a:r>
              <a:rPr lang="en-US" altLang="pl-PL" sz="1800" dirty="0" smtClean="0"/>
              <a:t>)</a:t>
            </a:r>
            <a:endParaRPr lang="pl-PL" altLang="pl-PL" sz="18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pl-PL" altLang="pl-PL" sz="1800" dirty="0" smtClean="0"/>
              <a:t>		</a:t>
            </a:r>
            <a:r>
              <a:rPr lang="pl-PL" altLang="pl-PL" sz="1800" dirty="0">
                <a:latin typeface="Consolas" panose="020B0609020204030204" pitchFamily="49" charset="0"/>
              </a:rPr>
              <a:t>[&amp;] </a:t>
            </a:r>
            <a:r>
              <a:rPr lang="pl-PL" altLang="pl-PL" sz="1800" dirty="0" smtClean="0"/>
              <a:t>	– </a:t>
            </a:r>
            <a:r>
              <a:rPr lang="pl-PL" altLang="pl-PL" sz="1800" dirty="0" err="1"/>
              <a:t>all</a:t>
            </a:r>
            <a:r>
              <a:rPr lang="pl-PL" altLang="pl-PL" sz="1800" dirty="0"/>
              <a:t>, by </a:t>
            </a:r>
            <a:r>
              <a:rPr lang="pl-PL" altLang="pl-PL" sz="1800" dirty="0" err="1"/>
              <a:t>references</a:t>
            </a:r>
            <a:endParaRPr lang="pl-PL" altLang="pl-PL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1800" dirty="0" smtClean="0"/>
              <a:t>		</a:t>
            </a:r>
            <a:r>
              <a:rPr lang="pl-PL" altLang="pl-PL" sz="1800" dirty="0">
                <a:latin typeface="Consolas" panose="020B0609020204030204" pitchFamily="49" charset="0"/>
              </a:rPr>
              <a:t>[=] </a:t>
            </a:r>
            <a:r>
              <a:rPr lang="pl-PL" altLang="pl-PL" sz="1800" dirty="0" smtClean="0"/>
              <a:t>	– </a:t>
            </a:r>
            <a:r>
              <a:rPr lang="pl-PL" altLang="pl-PL" sz="1800" dirty="0" err="1" smtClean="0"/>
              <a:t>all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that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is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used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inside</a:t>
            </a:r>
            <a:r>
              <a:rPr lang="pl-PL" altLang="pl-PL" sz="1800" dirty="0" smtClean="0"/>
              <a:t> the </a:t>
            </a:r>
            <a:r>
              <a:rPr lang="pl-PL" altLang="pl-PL" sz="1800" dirty="0" err="1" smtClean="0"/>
              <a:t>functiom</a:t>
            </a:r>
            <a:r>
              <a:rPr lang="pl-PL" altLang="pl-PL" sz="1800" dirty="0" smtClean="0"/>
              <a:t>, by </a:t>
            </a:r>
            <a:r>
              <a:rPr lang="pl-PL" altLang="pl-PL" sz="1800" dirty="0" err="1" smtClean="0"/>
              <a:t>value</a:t>
            </a:r>
            <a:r>
              <a:rPr lang="pl-PL" altLang="pl-PL" sz="1800" dirty="0" smtClean="0"/>
              <a:t> as </a:t>
            </a:r>
            <a:r>
              <a:rPr lang="pl-PL" altLang="pl-PL" sz="1800" dirty="0" err="1" smtClean="0"/>
              <a:t>const</a:t>
            </a:r>
            <a:r>
              <a:rPr lang="pl-PL" altLang="pl-PL" sz="1800" dirty="0" smtClean="0"/>
              <a:t/>
            </a:r>
            <a:br>
              <a:rPr lang="pl-PL" altLang="pl-PL" sz="1800" dirty="0" smtClean="0"/>
            </a:br>
            <a:r>
              <a:rPr lang="pl-PL" altLang="pl-PL" sz="1800" dirty="0" smtClean="0"/>
              <a:t>		   (</a:t>
            </a:r>
            <a:r>
              <a:rPr lang="pl-PL" altLang="pl-PL" sz="1800" dirty="0" err="1" smtClean="0"/>
              <a:t>use</a:t>
            </a:r>
            <a:r>
              <a:rPr lang="pl-PL" altLang="pl-PL" sz="1800" dirty="0" smtClean="0"/>
              <a:t> „</a:t>
            </a:r>
            <a:r>
              <a:rPr lang="pl-PL" altLang="pl-PL" sz="1800" dirty="0" err="1" smtClean="0"/>
              <a:t>mutable</a:t>
            </a:r>
            <a:r>
              <a:rPr lang="pl-PL" altLang="pl-PL" sz="1800" dirty="0" smtClean="0"/>
              <a:t>” </a:t>
            </a:r>
            <a:r>
              <a:rPr lang="pl-PL" altLang="pl-PL" sz="1800" dirty="0" err="1" smtClean="0"/>
              <a:t>after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ellipsp</a:t>
            </a:r>
            <a:r>
              <a:rPr lang="pl-PL" altLang="pl-PL" sz="1800" dirty="0" smtClean="0"/>
              <a:t> „)” </a:t>
            </a:r>
            <a:r>
              <a:rPr lang="pl-PL" altLang="pl-PL" sz="1800" dirty="0" err="1" smtClean="0"/>
              <a:t>closing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lambda’s</a:t>
            </a:r>
            <a:r>
              <a:rPr lang="pl-PL" altLang="pl-PL" sz="1800" dirty="0" smtClean="0"/>
              <a:t> argument list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1800" dirty="0"/>
              <a:t> </a:t>
            </a:r>
            <a:r>
              <a:rPr lang="pl-PL" altLang="pl-PL" sz="1800" dirty="0" smtClean="0"/>
              <a:t>                                          to pass as non-</a:t>
            </a:r>
            <a:r>
              <a:rPr lang="pl-PL" altLang="pl-PL" sz="1800" dirty="0" err="1" smtClean="0"/>
              <a:t>const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value</a:t>
            </a:r>
            <a:r>
              <a:rPr lang="pl-PL" altLang="pl-PL" sz="18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1800" dirty="0" smtClean="0"/>
              <a:t>		</a:t>
            </a:r>
            <a:r>
              <a:rPr lang="pl-PL" altLang="pl-PL" sz="1800" dirty="0">
                <a:latin typeface="Consolas" panose="020B0609020204030204" pitchFamily="49" charset="0"/>
              </a:rPr>
              <a:t>[a, &amp;c]</a:t>
            </a:r>
            <a:r>
              <a:rPr lang="pl-PL" altLang="pl-PL" sz="1800" dirty="0" smtClean="0"/>
              <a:t>	– </a:t>
            </a:r>
            <a:r>
              <a:rPr lang="pl-PL" altLang="pl-PL" sz="1800" dirty="0" err="1" smtClean="0"/>
              <a:t>variable</a:t>
            </a:r>
            <a:r>
              <a:rPr lang="pl-PL" altLang="pl-PL" sz="1800" dirty="0" smtClean="0"/>
              <a:t> a by </a:t>
            </a:r>
            <a:r>
              <a:rPr lang="pl-PL" altLang="pl-PL" sz="1800" dirty="0" err="1" smtClean="0"/>
              <a:t>value</a:t>
            </a:r>
            <a:r>
              <a:rPr lang="pl-PL" altLang="pl-PL" sz="1800" dirty="0" smtClean="0"/>
              <a:t>, c as </a:t>
            </a:r>
            <a:r>
              <a:rPr lang="pl-PL" altLang="pl-PL" sz="1800" dirty="0" err="1" smtClean="0"/>
              <a:t>reference</a:t>
            </a:r>
            <a:endParaRPr lang="en-US" altLang="pl-PL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altLang="pl-PL" sz="1600" dirty="0" smtClean="0"/>
          </a:p>
          <a:p>
            <a:pPr>
              <a:lnSpc>
                <a:spcPct val="80000"/>
              </a:lnSpc>
              <a:defRPr/>
            </a:pPr>
            <a:r>
              <a:rPr lang="pl-PL" sz="1800" dirty="0" err="1"/>
              <a:t>Use</a:t>
            </a:r>
            <a:r>
              <a:rPr lang="pl-PL" sz="1800" dirty="0"/>
              <a:t> the lambda </a:t>
            </a:r>
            <a:r>
              <a:rPr lang="pl-PL" sz="1800" dirty="0" err="1"/>
              <a:t>function</a:t>
            </a:r>
            <a:r>
              <a:rPr lang="pl-PL" sz="1800" dirty="0"/>
              <a:t> for </a:t>
            </a:r>
            <a:r>
              <a:rPr lang="pl-PL" sz="1800" dirty="0" err="1"/>
              <a:t>task</a:t>
            </a:r>
            <a:r>
              <a:rPr lang="pl-PL" sz="1800" dirty="0"/>
              <a:t> </a:t>
            </a:r>
            <a:r>
              <a:rPr lang="pl-PL" sz="1800" dirty="0" err="1"/>
              <a:t>which</a:t>
            </a:r>
            <a:r>
              <a:rPr lang="pl-PL" sz="1800" dirty="0"/>
              <a:t> </a:t>
            </a:r>
            <a:r>
              <a:rPr lang="pl-PL" sz="1800" dirty="0" err="1"/>
              <a:t>is</a:t>
            </a:r>
            <a:r>
              <a:rPr lang="pl-PL" sz="1800" dirty="0"/>
              <a:t> </a:t>
            </a:r>
            <a:r>
              <a:rPr lang="pl-PL" sz="1800" dirty="0" err="1"/>
              <a:t>simple</a:t>
            </a:r>
            <a:r>
              <a:rPr lang="pl-PL" sz="1800" dirty="0"/>
              <a:t> and </a:t>
            </a:r>
            <a:r>
              <a:rPr lang="pl-PL" sz="1800" dirty="0" err="1"/>
              <a:t>typical</a:t>
            </a:r>
            <a:r>
              <a:rPr lang="pl-PL" sz="1800" dirty="0"/>
              <a:t>, for </a:t>
            </a:r>
            <a:r>
              <a:rPr lang="pl-PL" sz="1800" dirty="0" err="1"/>
              <a:t>other</a:t>
            </a:r>
            <a:r>
              <a:rPr lang="pl-PL" sz="1800" dirty="0"/>
              <a:t> </a:t>
            </a:r>
            <a:r>
              <a:rPr lang="pl-PL" sz="1800" dirty="0" err="1"/>
              <a:t>tasks</a:t>
            </a:r>
            <a:r>
              <a:rPr lang="pl-PL" sz="1800" dirty="0"/>
              <a:t> </a:t>
            </a:r>
            <a:r>
              <a:rPr lang="pl-PL" sz="1800" dirty="0" err="1"/>
              <a:t>functions</a:t>
            </a:r>
            <a:r>
              <a:rPr lang="pl-PL" sz="1800" dirty="0"/>
              <a:t> </a:t>
            </a:r>
            <a:r>
              <a:rPr lang="pl-PL" sz="1800" dirty="0" err="1"/>
              <a:t>or</a:t>
            </a:r>
            <a:r>
              <a:rPr lang="pl-PL" sz="1800" dirty="0"/>
              <a:t> </a:t>
            </a:r>
            <a:r>
              <a:rPr lang="pl-PL" sz="1800" dirty="0" err="1"/>
              <a:t>function</a:t>
            </a:r>
            <a:r>
              <a:rPr lang="pl-PL" sz="1800" dirty="0"/>
              <a:t> </a:t>
            </a:r>
            <a:r>
              <a:rPr lang="pl-PL" sz="1800" dirty="0" err="1"/>
              <a:t>objects</a:t>
            </a:r>
            <a:r>
              <a:rPr lang="pl-PL" sz="1800" dirty="0"/>
              <a:t> </a:t>
            </a:r>
            <a:r>
              <a:rPr lang="pl-PL" sz="1800" dirty="0" err="1"/>
              <a:t>will</a:t>
            </a:r>
            <a:r>
              <a:rPr lang="pl-PL" sz="1800" dirty="0"/>
              <a:t> be a </a:t>
            </a:r>
            <a:r>
              <a:rPr lang="pl-PL" sz="1800" dirty="0" err="1"/>
              <a:t>better</a:t>
            </a:r>
            <a:r>
              <a:rPr lang="pl-PL" sz="1800" dirty="0"/>
              <a:t> choice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27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4000" dirty="0"/>
              <a:t>Lambda </a:t>
            </a:r>
            <a:r>
              <a:rPr lang="pl-PL" altLang="pl-PL" sz="4000" dirty="0" err="1"/>
              <a:t>functions</a:t>
            </a:r>
            <a:endParaRPr lang="pl-PL" altLang="pl-PL" sz="4000" dirty="0" smtClean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492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altLang="pl-PL" sz="1600" dirty="0" smtClean="0"/>
          </a:p>
          <a:p>
            <a:pPr marL="0" indent="0">
              <a:buNone/>
            </a:pP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f(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Record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&gt;&amp; </a:t>
            </a:r>
            <a:r>
              <a:rPr lang="pl-PL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indices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.size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generate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indices.begin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indices.end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[&amp;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]() { </a:t>
            </a: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 });</a:t>
            </a:r>
          </a:p>
          <a:p>
            <a:pPr marL="0" indent="0">
              <a:buNone/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indexes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 order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defined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by the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field:</a:t>
            </a: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::sort(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indices.begin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indices.end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[&amp;](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.name&lt;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.name; });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...</a:t>
            </a: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altLang="pl-PL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1600" dirty="0" smtClean="0"/>
              <a:t> </a:t>
            </a:r>
            <a:endParaRPr lang="en-US" alt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304044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sz="4000" dirty="0"/>
              <a:t>Lambda </a:t>
            </a:r>
            <a:r>
              <a:rPr lang="pl-PL" altLang="pl-PL" sz="4000" dirty="0" err="1" smtClean="0"/>
              <a:t>functions</a:t>
            </a:r>
            <a:r>
              <a:rPr lang="pl-PL" altLang="pl-PL" sz="4000" dirty="0" smtClean="0"/>
              <a:t> (</a:t>
            </a:r>
            <a:r>
              <a:rPr lang="pl-PL" altLang="pl-PL" sz="4000" dirty="0" err="1" smtClean="0"/>
              <a:t>since</a:t>
            </a:r>
            <a:r>
              <a:rPr lang="pl-PL" altLang="pl-PL" sz="4000" dirty="0" smtClean="0"/>
              <a:t> C++14)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637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l-PL" altLang="pl-PL" sz="2000" dirty="0" err="1" smtClean="0"/>
              <a:t>Function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arguments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may</a:t>
            </a:r>
            <a:r>
              <a:rPr lang="pl-PL" altLang="pl-PL" sz="2000" dirty="0" smtClean="0"/>
              <a:t> be </a:t>
            </a:r>
            <a:r>
              <a:rPr lang="pl-PL" alt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auto</a:t>
            </a:r>
            <a:endParaRPr lang="pl-PL" altLang="pl-PL" sz="18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altLang="pl-PL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l-PL" altLang="pl-PL" sz="2000" dirty="0" err="1" smtClean="0"/>
              <a:t>Arguments</a:t>
            </a:r>
            <a:r>
              <a:rPr lang="pl-PL" altLang="pl-PL" sz="2000" dirty="0" smtClean="0"/>
              <a:t> in </a:t>
            </a:r>
            <a:r>
              <a:rPr lang="pl-PL" altLang="pl-PL" sz="2000" dirty="0" err="1" smtClean="0"/>
              <a:t>capture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may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have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default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values</a:t>
            </a:r>
            <a:endParaRPr lang="pl-PL" altLang="pl-PL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pl-PL" altLang="pl-PL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pl-PL" sz="2000" dirty="0"/>
              <a:t>this way you can force the argument to be passed through </a:t>
            </a:r>
            <a:r>
              <a:rPr lang="en-US" altLang="pl-PL" sz="2000" dirty="0" err="1"/>
              <a:t>r-value</a:t>
            </a:r>
            <a:r>
              <a:rPr lang="en-US" altLang="pl-PL" sz="2000" dirty="0"/>
              <a:t> / move </a:t>
            </a:r>
            <a:r>
              <a:rPr lang="en-US" altLang="pl-PL" sz="2000" dirty="0" smtClean="0"/>
              <a:t>semantics</a:t>
            </a:r>
            <a:endParaRPr lang="pl-PL" altLang="pl-PL" sz="2000" dirty="0" smtClean="0"/>
          </a:p>
          <a:p>
            <a:pPr lvl="1">
              <a:lnSpc>
                <a:spcPct val="80000"/>
              </a:lnSpc>
              <a:defRPr/>
            </a:pPr>
            <a:endParaRPr lang="pl-PL" altLang="pl-PL" sz="2000" dirty="0" smtClean="0"/>
          </a:p>
          <a:p>
            <a:pPr marL="0" indent="0"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unique_ptr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ptr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900" dirty="0" err="1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(10));</a:t>
            </a:r>
          </a:p>
          <a:p>
            <a:pPr marL="0" indent="0"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auto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lambda = [value = 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move(</a:t>
            </a:r>
            <a:r>
              <a:rPr lang="en-US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ptr</a:t>
            </a:r>
            <a:r>
              <a:rPr lang="en-US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)]{ </a:t>
            </a:r>
            <a:r>
              <a:rPr lang="en-US" sz="1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value; 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sz="1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1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pl-PL" sz="2000" dirty="0"/>
              <a:t>you can </a:t>
            </a:r>
            <a:r>
              <a:rPr lang="pl-PL" altLang="pl-PL" sz="2000" dirty="0" err="1" smtClean="0"/>
              <a:t>create</a:t>
            </a:r>
            <a:r>
              <a:rPr lang="en-US" altLang="pl-PL" sz="2000" dirty="0" smtClean="0"/>
              <a:t> </a:t>
            </a:r>
            <a:r>
              <a:rPr lang="en-US" altLang="pl-PL" sz="2000" dirty="0"/>
              <a:t>variables </a:t>
            </a:r>
            <a:r>
              <a:rPr lang="en-US" altLang="pl-PL" sz="2000" dirty="0" smtClean="0"/>
              <a:t>in </a:t>
            </a:r>
            <a:r>
              <a:rPr lang="en-US" altLang="pl-PL" sz="2000" dirty="0"/>
              <a:t>the capture list (type determined </a:t>
            </a:r>
            <a:r>
              <a:rPr lang="pl-PL" altLang="pl-PL" sz="2000" dirty="0" smtClean="0"/>
              <a:t>as </a:t>
            </a:r>
            <a:r>
              <a:rPr lang="pl-PL" altLang="pl-PL" sz="2000" dirty="0" err="1" smtClean="0"/>
              <a:t>if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it</a:t>
            </a:r>
            <a:r>
              <a:rPr lang="pl-PL" altLang="pl-PL" sz="2000" dirty="0" smtClean="0"/>
              <a:t> was </a:t>
            </a:r>
            <a:r>
              <a:rPr lang="pl-PL" alt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auto</a:t>
            </a:r>
            <a:r>
              <a:rPr lang="pl-PL" altLang="pl-PL" sz="20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pl-PL" altLang="pl-PL" sz="2000" dirty="0" smtClean="0"/>
          </a:p>
          <a:p>
            <a:pPr marL="0" indent="0"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auto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lambda = [value = 1]{ </a:t>
            </a:r>
            <a:r>
              <a:rPr lang="en-US" sz="1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value; };</a:t>
            </a:r>
            <a:endParaRPr lang="pl-PL" altLang="pl-PL" sz="1900" dirty="0"/>
          </a:p>
          <a:p>
            <a:pPr lvl="1" eaLnBrk="1" hangingPunct="1">
              <a:lnSpc>
                <a:spcPct val="80000"/>
              </a:lnSpc>
              <a:defRPr/>
            </a:pPr>
            <a:endParaRPr lang="pl-PL" altLang="pl-PL" sz="16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altLang="pl-PL" sz="1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alt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12288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dirty="0" err="1" smtClean="0"/>
              <a:t>Selected</a:t>
            </a:r>
            <a:r>
              <a:rPr lang="pl-PL" sz="4000" dirty="0" smtClean="0"/>
              <a:t> </a:t>
            </a:r>
            <a:r>
              <a:rPr lang="pl-PL" sz="4000" dirty="0" err="1" smtClean="0"/>
              <a:t>other</a:t>
            </a:r>
            <a:r>
              <a:rPr lang="pl-PL" sz="4000" dirty="0" smtClean="0"/>
              <a:t> </a:t>
            </a:r>
            <a:r>
              <a:rPr lang="pl-PL" sz="4000" dirty="0" err="1" smtClean="0"/>
              <a:t>library</a:t>
            </a:r>
            <a:r>
              <a:rPr lang="pl-PL" sz="4000" dirty="0" smtClean="0"/>
              <a:t> </a:t>
            </a:r>
            <a:r>
              <a:rPr lang="pl-PL" sz="4000" dirty="0" err="1" smtClean="0"/>
              <a:t>components</a:t>
            </a:r>
            <a:endParaRPr lang="pl-PL" sz="4000" dirty="0" smtClean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400" dirty="0" smtClean="0"/>
              <a:t>Class </a:t>
            </a:r>
            <a:r>
              <a:rPr lang="pl-PL" sz="2400" dirty="0" err="1" smtClean="0">
                <a:solidFill>
                  <a:srgbClr val="3E9BB6"/>
                </a:solidFill>
                <a:latin typeface="Consolas" panose="020B0609020204030204" pitchFamily="49" charset="0"/>
              </a:rPr>
              <a:t>bitset</a:t>
            </a:r>
            <a:endParaRPr lang="pl-PL" sz="2400" dirty="0" smtClean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l-PL" sz="2400" dirty="0" smtClean="0"/>
              <a:t>Smart </a:t>
            </a:r>
            <a:r>
              <a:rPr lang="pl-PL" sz="2400" dirty="0" err="1" smtClean="0"/>
              <a:t>pointers</a:t>
            </a:r>
            <a:endParaRPr lang="pl-PL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auto_ptr</a:t>
            </a:r>
            <a:r>
              <a:rPr lang="pl-PL" sz="1800" dirty="0" smtClean="0"/>
              <a:t> (</a:t>
            </a:r>
            <a:r>
              <a:rPr lang="pl-PL" sz="1800" dirty="0" err="1" smtClean="0"/>
              <a:t>removed</a:t>
            </a:r>
            <a:r>
              <a:rPr lang="pl-PL" sz="18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unique_ptr</a:t>
            </a:r>
            <a:endParaRPr lang="pl-PL" sz="20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endParaRPr lang="pl-PL" sz="20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weak_ptr</a:t>
            </a:r>
            <a:endParaRPr lang="pl-PL" sz="20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pl-PL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1472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bitset </a:t>
            </a:r>
            <a:endParaRPr lang="en-US" altLang="pl-PL"/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pl-PL" altLang="pl-PL" dirty="0" err="1"/>
              <a:t>header</a:t>
            </a:r>
            <a:r>
              <a:rPr lang="pl-PL" altLang="pl-PL" dirty="0"/>
              <a:t> </a:t>
            </a:r>
            <a:r>
              <a:rPr lang="pl-PL" dirty="0">
                <a:solidFill>
                  <a:srgbClr val="B94C4C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dirty="0" err="1">
                <a:solidFill>
                  <a:srgbClr val="B94C4C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dirty="0">
                <a:solidFill>
                  <a:srgbClr val="B94C4C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pl-PL" altLang="pl-PL" dirty="0" err="1" smtClean="0"/>
              <a:t>convenient</a:t>
            </a:r>
            <a:r>
              <a:rPr lang="pl-PL" altLang="pl-PL" dirty="0" smtClean="0"/>
              <a:t> </a:t>
            </a:r>
            <a:r>
              <a:rPr lang="pl-PL" altLang="pl-PL" dirty="0" err="1"/>
              <a:t>class</a:t>
            </a:r>
            <a:r>
              <a:rPr lang="pl-PL" altLang="pl-PL" dirty="0"/>
              <a:t> for </a:t>
            </a:r>
            <a:r>
              <a:rPr lang="pl-PL" altLang="pl-PL" dirty="0" err="1"/>
              <a:t>handling</a:t>
            </a:r>
            <a:r>
              <a:rPr lang="pl-PL" altLang="pl-PL" dirty="0"/>
              <a:t> </a:t>
            </a:r>
            <a:r>
              <a:rPr lang="pl-PL" altLang="pl-PL" dirty="0" err="1"/>
              <a:t>fixed</a:t>
            </a:r>
            <a:r>
              <a:rPr lang="pl-PL" altLang="pl-PL" dirty="0"/>
              <a:t> </a:t>
            </a:r>
            <a:r>
              <a:rPr lang="pl-PL" altLang="pl-PL" dirty="0" err="1"/>
              <a:t>size</a:t>
            </a:r>
            <a:r>
              <a:rPr lang="pl-PL" altLang="pl-PL" dirty="0"/>
              <a:t> </a:t>
            </a:r>
            <a:r>
              <a:rPr lang="pl-PL" altLang="pl-PL" dirty="0" err="1"/>
              <a:t>sets</a:t>
            </a:r>
            <a:r>
              <a:rPr lang="pl-PL" altLang="pl-PL" dirty="0"/>
              <a:t> of </a:t>
            </a:r>
            <a:r>
              <a:rPr lang="pl-PL" altLang="pl-PL" dirty="0" err="1"/>
              <a:t>bits</a:t>
            </a:r>
            <a:endParaRPr lang="pl-PL" altLang="pl-PL" dirty="0"/>
          </a:p>
          <a:p>
            <a:pPr lvl="1" algn="ctr">
              <a:buNone/>
            </a:pP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&lt;20&gt;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pl-PL" altLang="pl-PL" dirty="0"/>
          </a:p>
          <a:p>
            <a:pPr lvl="1"/>
            <a:r>
              <a:rPr lang="pl-PL" altLang="pl-PL" dirty="0"/>
              <a:t>performing bit </a:t>
            </a:r>
            <a:r>
              <a:rPr lang="pl-PL" altLang="pl-PL" dirty="0" err="1"/>
              <a:t>stream</a:t>
            </a:r>
            <a:r>
              <a:rPr lang="pl-PL" altLang="pl-PL" dirty="0"/>
              <a:t> i/o</a:t>
            </a:r>
          </a:p>
          <a:p>
            <a:pPr lvl="2"/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cont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/bitset1.cpp</a:t>
            </a:r>
          </a:p>
          <a:p>
            <a:pPr lvl="1"/>
            <a:r>
              <a:rPr lang="pl-PL" altLang="pl-PL" dirty="0" err="1"/>
              <a:t>also</a:t>
            </a:r>
            <a:r>
              <a:rPr lang="pl-PL" altLang="pl-PL" dirty="0"/>
              <a:t> to </a:t>
            </a:r>
            <a:r>
              <a:rPr lang="pl-PL" altLang="pl-PL" dirty="0" err="1"/>
              <a:t>perform</a:t>
            </a:r>
            <a:r>
              <a:rPr lang="pl-PL" altLang="pl-PL" dirty="0"/>
              <a:t> </a:t>
            </a:r>
            <a:r>
              <a:rPr lang="pl-PL" altLang="pl-PL" dirty="0" err="1"/>
              <a:t>integer</a:t>
            </a:r>
            <a:r>
              <a:rPr lang="pl-PL" altLang="pl-PL" dirty="0"/>
              <a:t> i/o in </a:t>
            </a:r>
            <a:r>
              <a:rPr lang="pl-PL" altLang="pl-PL" dirty="0" err="1"/>
              <a:t>binary</a:t>
            </a:r>
            <a:r>
              <a:rPr lang="pl-PL" altLang="pl-PL" dirty="0"/>
              <a:t> format</a:t>
            </a:r>
          </a:p>
          <a:p>
            <a:pPr lvl="2"/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altLang="pl-PL" dirty="0" err="1">
                <a:solidFill>
                  <a:schemeClr val="accent6">
                    <a:lumMod val="75000"/>
                  </a:schemeClr>
                </a:solidFill>
              </a:rPr>
              <a:t>cont</a:t>
            </a:r>
            <a:r>
              <a:rPr lang="pl-PL" altLang="pl-PL" dirty="0">
                <a:solidFill>
                  <a:schemeClr val="accent6">
                    <a:lumMod val="75000"/>
                  </a:schemeClr>
                </a:solidFill>
              </a:rPr>
              <a:t>/bitset2.cpp</a:t>
            </a:r>
          </a:p>
          <a:p>
            <a:pPr lvl="2"/>
            <a:r>
              <a:rPr lang="pl-PL" altLang="pl-PL" dirty="0" err="1" smtClean="0"/>
              <a:t>note</a:t>
            </a:r>
            <a:r>
              <a:rPr lang="pl-PL" altLang="pl-PL" dirty="0" smtClean="0"/>
              <a:t>: </a:t>
            </a:r>
            <a:r>
              <a:rPr lang="pl-PL" altLang="pl-PL" dirty="0" err="1" smtClean="0"/>
              <a:t>binary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literals</a:t>
            </a:r>
            <a:r>
              <a:rPr lang="pl-PL" altLang="pl-PL" dirty="0" smtClean="0"/>
              <a:t> (C</a:t>
            </a:r>
            <a:r>
              <a:rPr lang="pl-PL" altLang="pl-PL" dirty="0"/>
              <a:t>++</a:t>
            </a:r>
            <a:r>
              <a:rPr lang="pl-PL" altLang="pl-PL" dirty="0" smtClean="0"/>
              <a:t>14): 0b01101 </a:t>
            </a:r>
            <a:r>
              <a:rPr lang="pl-PL" altLang="pl-PL" dirty="0" err="1" smtClean="0"/>
              <a:t>0B</a:t>
            </a:r>
            <a:r>
              <a:rPr lang="pl-PL" altLang="pl-PL" dirty="0" err="1"/>
              <a:t>01101</a:t>
            </a:r>
            <a:endParaRPr lang="pl-PL" altLang="pl-PL" dirty="0"/>
          </a:p>
          <a:p>
            <a:pPr lvl="1"/>
            <a:r>
              <a:rPr lang="pl-PL" altLang="pl-PL" dirty="0"/>
              <a:t>no </a:t>
            </a:r>
            <a:r>
              <a:rPr lang="pl-PL" altLang="pl-PL" dirty="0" err="1"/>
              <a:t>copy</a:t>
            </a:r>
            <a:r>
              <a:rPr lang="pl-PL" altLang="pl-PL" dirty="0"/>
              <a:t> </a:t>
            </a:r>
            <a:r>
              <a:rPr lang="pl-PL" altLang="pl-PL" dirty="0" err="1"/>
              <a:t>constructor</a:t>
            </a:r>
            <a:r>
              <a:rPr lang="pl-PL" altLang="pl-PL" dirty="0"/>
              <a:t> </a:t>
            </a:r>
            <a:r>
              <a:rPr lang="pl-PL" altLang="pl-PL" dirty="0" err="1"/>
              <a:t>or</a:t>
            </a:r>
            <a:r>
              <a:rPr lang="pl-PL" altLang="pl-PL" dirty="0"/>
              <a:t> </a:t>
            </a:r>
            <a:r>
              <a:rPr lang="pl-PL" altLang="pl-PL" dirty="0" err="1"/>
              <a:t>assignment</a:t>
            </a:r>
            <a:r>
              <a:rPr lang="pl-PL" altLang="pl-PL" dirty="0"/>
              <a:t> operator</a:t>
            </a:r>
          </a:p>
          <a:p>
            <a:pPr lvl="1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262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bitset</a:t>
            </a:r>
            <a:endParaRPr lang="en-US" altLang="pl-PL"/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400" dirty="0" err="1" smtClean="0"/>
              <a:t>constructors</a:t>
            </a:r>
            <a:endParaRPr lang="pl-PL" altLang="pl-PL" sz="2400" dirty="0" smtClean="0"/>
          </a:p>
          <a:p>
            <a:pPr marL="0" indent="0">
              <a:buNone/>
            </a:pPr>
            <a:endParaRPr lang="pl-PL" sz="1600" dirty="0" smtClean="0"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pl-PL" sz="19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</a:t>
            </a:r>
            <a:r>
              <a:rPr lang="pl-PL" sz="1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1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</a:t>
            </a:r>
            <a:r>
              <a:rPr lang="pl-PL" sz="1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unsigned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long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</a:t>
            </a:r>
            <a:r>
              <a:rPr lang="pl-PL" sz="1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altLang="pl-PL" sz="19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// 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no char*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initialization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,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couple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variants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 of string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initialization</a:t>
            </a:r>
            <a:endParaRPr lang="pl-PL" altLang="pl-PL" sz="19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800" dirty="0"/>
          </a:p>
          <a:p>
            <a:pPr>
              <a:lnSpc>
                <a:spcPct val="80000"/>
              </a:lnSpc>
            </a:pP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400" dirty="0" err="1" smtClean="0"/>
              <a:t>methods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and </a:t>
            </a:r>
            <a:r>
              <a:rPr lang="pl-PL" altLang="pl-PL" sz="2400" dirty="0" err="1" smtClean="0"/>
              <a:t>operators</a:t>
            </a:r>
            <a:endParaRPr lang="pl-PL" altLang="pl-PL" sz="2400" dirty="0" smtClean="0"/>
          </a:p>
          <a:p>
            <a:pPr>
              <a:lnSpc>
                <a:spcPct val="80000"/>
              </a:lnSpc>
            </a:pPr>
            <a:endParaRPr lang="pl-PL" altLang="pl-PL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</a:t>
            </a:r>
            <a:r>
              <a:rPr lang="pl-PL" alt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  </a:t>
            </a:r>
            <a:r>
              <a:rPr lang="pl-PL" altLang="pl-PL" sz="19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// 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return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size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 of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bitset</a:t>
            </a:r>
            <a:endParaRPr lang="pl-PL" altLang="pl-PL" sz="19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pl-PL" alt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 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//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count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ones</a:t>
            </a:r>
            <a:endParaRPr lang="pl-PL" altLang="pl-PL" sz="19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any</a:t>
            </a:r>
            <a:r>
              <a:rPr lang="pl-PL" alt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	</a:t>
            </a:r>
            <a:r>
              <a:rPr lang="pl-PL" alt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// 1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if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at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least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 one bit set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none</a:t>
            </a:r>
            <a:r>
              <a:rPr lang="pl-PL" alt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	</a:t>
            </a:r>
            <a:r>
              <a:rPr lang="pl-PL" alt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// !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any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()</a:t>
            </a:r>
            <a:r>
              <a:rPr lang="pl-PL" alt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test(</a:t>
            </a:r>
            <a:r>
              <a:rPr lang="pl-PL" alt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size_t</a:t>
            </a:r>
            <a:r>
              <a:rPr lang="pl-PL" alt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idx</a:t>
            </a:r>
            <a:r>
              <a:rPr lang="pl-PL" alt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pl-PL" alt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//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is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 the </a:t>
            </a:r>
            <a:r>
              <a:rPr lang="pl-PL" altLang="pl-PL" sz="19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idx</a:t>
            </a:r>
            <a:r>
              <a:rPr lang="pl-PL" altLang="pl-PL" sz="1900" dirty="0">
                <a:solidFill>
                  <a:srgbClr val="008000"/>
                </a:solidFill>
                <a:latin typeface="Arial Narrow" panose="020B0606020202030204" pitchFamily="34" charset="0"/>
              </a:rPr>
              <a:t>-th bit set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2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l-PL" sz="1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==(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&gt;&amp;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!=(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&gt;&amp;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355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Language Library</a:t>
            </a:r>
            <a:endParaRPr lang="en-US" altLang="pl-PL"/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400" dirty="0"/>
              <a:t>C Library</a:t>
            </a:r>
          </a:p>
          <a:p>
            <a:endParaRPr lang="pl-PL" altLang="pl-PL" sz="2400" dirty="0"/>
          </a:p>
          <a:p>
            <a:r>
              <a:rPr lang="pl-PL" altLang="pl-PL" sz="2400" dirty="0"/>
              <a:t>C++ Standard Library</a:t>
            </a:r>
          </a:p>
          <a:p>
            <a:pPr lvl="1"/>
            <a:r>
              <a:rPr lang="pl-PL" altLang="pl-PL" sz="2000" b="1" dirty="0" smtClean="0"/>
              <a:t>STL</a:t>
            </a:r>
            <a:endParaRPr lang="pl-PL" altLang="pl-PL" sz="2000" dirty="0"/>
          </a:p>
          <a:p>
            <a:pPr lvl="1"/>
            <a:r>
              <a:rPr lang="pl-PL" altLang="pl-PL" sz="2000" b="1" dirty="0" err="1"/>
              <a:t>Stream</a:t>
            </a:r>
            <a:r>
              <a:rPr lang="pl-PL" altLang="pl-PL" sz="2000" b="1" dirty="0"/>
              <a:t> </a:t>
            </a:r>
            <a:r>
              <a:rPr lang="pl-PL" altLang="pl-PL" sz="2000" b="1" dirty="0" err="1"/>
              <a:t>classes</a:t>
            </a:r>
            <a:r>
              <a:rPr lang="pl-PL" altLang="pl-PL" sz="2000" dirty="0"/>
              <a:t> </a:t>
            </a:r>
            <a:r>
              <a:rPr lang="pl-PL" altLang="pl-PL" sz="2000" dirty="0" smtClean="0"/>
              <a:t>(</a:t>
            </a:r>
            <a:r>
              <a:rPr lang="pl-PL" altLang="pl-PL" sz="2000" dirty="0" err="1" smtClean="0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I/O </a:t>
            </a:r>
            <a:r>
              <a:rPr lang="pl-PL" altLang="pl-PL" sz="2000" dirty="0" err="1"/>
              <a:t>streams</a:t>
            </a:r>
            <a:r>
              <a:rPr lang="pl-PL" altLang="pl-PL" sz="2000" dirty="0"/>
              <a:t>)</a:t>
            </a:r>
            <a:endParaRPr lang="pl-PL" altLang="pl-PL" sz="2000" u="sng" dirty="0"/>
          </a:p>
          <a:p>
            <a:pPr lvl="1"/>
            <a:r>
              <a:rPr lang="pl-PL" altLang="pl-PL" sz="2000" b="1" dirty="0"/>
              <a:t>String </a:t>
            </a:r>
            <a:r>
              <a:rPr lang="pl-PL" altLang="pl-PL" sz="2000" b="1" dirty="0" err="1"/>
              <a:t>classes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</a:t>
            </a:r>
            <a:r>
              <a:rPr lang="pl-PL" altLang="pl-PL" sz="2000" dirty="0" err="1"/>
              <a:t>strings</a:t>
            </a:r>
            <a:r>
              <a:rPr lang="pl-PL" altLang="pl-PL" sz="2000" dirty="0"/>
              <a:t>)</a:t>
            </a:r>
          </a:p>
          <a:p>
            <a:pPr lvl="1"/>
            <a:r>
              <a:rPr lang="pl-PL" altLang="pl-PL" sz="2000" b="1" dirty="0" err="1"/>
              <a:t>Miscelaneous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additional</a:t>
            </a:r>
            <a:r>
              <a:rPr lang="pl-PL" altLang="pl-PL" sz="2000" dirty="0"/>
              <a:t> </a:t>
            </a:r>
            <a:r>
              <a:rPr lang="pl-PL" altLang="pl-PL" sz="2000" dirty="0" err="1" smtClean="0"/>
              <a:t>elements</a:t>
            </a:r>
            <a:r>
              <a:rPr lang="pl-PL" altLang="pl-PL" sz="2000" dirty="0" smtClean="0"/>
              <a:t>, </a:t>
            </a:r>
            <a:r>
              <a:rPr lang="pl-PL" altLang="pl-PL" sz="2000" dirty="0" err="1" smtClean="0"/>
              <a:t>formally</a:t>
            </a:r>
            <a:r>
              <a:rPr lang="pl-PL" altLang="pl-PL" sz="2000" dirty="0" smtClean="0"/>
              <a:t> </a:t>
            </a:r>
            <a:r>
              <a:rPr lang="pl-PL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&lt;string&gt;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</a:t>
            </a:r>
            <a:r>
              <a:rPr lang="pl-PL" altLang="pl-PL" sz="2000" dirty="0" err="1" smtClean="0"/>
              <a:t>here</a:t>
            </a:r>
            <a:endParaRPr lang="pl-PL" altLang="pl-PL" sz="2000" dirty="0"/>
          </a:p>
          <a:p>
            <a:endParaRPr lang="pl-PL" altLang="pl-PL" sz="2400" dirty="0"/>
          </a:p>
          <a:p>
            <a:pPr lvl="1"/>
            <a:r>
              <a:rPr lang="pl-PL" altLang="pl-PL" sz="1800" dirty="0"/>
              <a:t>Library </a:t>
            </a:r>
            <a:r>
              <a:rPr lang="pl-PL" altLang="pl-PL" sz="1800" dirty="0" err="1"/>
              <a:t>defined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within</a:t>
            </a:r>
            <a:r>
              <a:rPr lang="pl-PL" altLang="pl-PL" sz="1800" dirty="0"/>
              <a:t> 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 </a:t>
            </a:r>
            <a:r>
              <a:rPr lang="pl-PL" altLang="pl-PL" sz="1800" dirty="0" err="1"/>
              <a:t>namespace</a:t>
            </a:r>
            <a:endParaRPr lang="pl-PL" altLang="pl-PL" sz="1800" dirty="0"/>
          </a:p>
          <a:p>
            <a:pPr lvl="1"/>
            <a:r>
              <a:rPr lang="pl-PL" altLang="pl-PL" sz="1800" dirty="0" err="1"/>
              <a:t>Significantly</a:t>
            </a:r>
            <a:r>
              <a:rPr lang="pl-PL" altLang="pl-PL" sz="1800" dirty="0"/>
              <a:t> </a:t>
            </a:r>
            <a:r>
              <a:rPr lang="pl-PL" altLang="pl-PL" sz="1800" dirty="0" err="1"/>
              <a:t>extended</a:t>
            </a:r>
            <a:r>
              <a:rPr lang="pl-PL" altLang="pl-PL" sz="1800" dirty="0"/>
              <a:t> in C++11 standard (</a:t>
            </a:r>
            <a:r>
              <a:rPr lang="pl-PL" altLang="pl-PL" sz="1800" dirty="0" err="1"/>
              <a:t>mainly</a:t>
            </a:r>
            <a:r>
              <a:rPr lang="pl-PL" altLang="pl-PL" sz="1800" dirty="0"/>
              <a:t> STL part)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7390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/>
              <a:t>bitset</a:t>
            </a:r>
            <a:endParaRPr lang="en-US" altLang="pl-PL" dirty="0"/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set() 		</a:t>
            </a:r>
            <a:r>
              <a:rPr lang="pl-PL" alt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// set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all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to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ones</a:t>
            </a:r>
            <a:endParaRPr lang="pl-PL" altLang="pl-PL" sz="1800" dirty="0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set(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size_t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idx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alt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=1) </a:t>
            </a:r>
          </a:p>
          <a:p>
            <a:pPr>
              <a:lnSpc>
                <a:spcPct val="80000"/>
              </a:lnSpc>
              <a:buNone/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reset()  </a:t>
            </a:r>
            <a:r>
              <a:rPr lang="pl-PL" alt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// set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all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to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zeroes</a:t>
            </a:r>
            <a:endParaRPr lang="pl-PL" altLang="pl-PL" sz="1800" dirty="0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>
              <a:lnSpc>
                <a:spcPct val="80000"/>
              </a:lnSpc>
              <a:buNone/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reset(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size_t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idx</a:t>
            </a:r>
            <a:r>
              <a:rPr lang="pl-PL" alt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// set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idx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-th to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zeroes</a:t>
            </a:r>
            <a:endParaRPr lang="pl-PL" altLang="pl-PL" sz="1800" dirty="0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>
              <a:lnSpc>
                <a:spcPct val="80000"/>
              </a:lnSpc>
              <a:buNone/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flip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	</a:t>
            </a:r>
            <a:r>
              <a:rPr lang="pl-PL" alt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negate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all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bits</a:t>
            </a:r>
            <a:endParaRPr lang="pl-PL" altLang="pl-PL" sz="1800" dirty="0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flip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size_t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idx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(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size_t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idx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alt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endParaRPr lang="pl-PL" alt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undefined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behaviour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if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idx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out of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range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bitset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bits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&gt;::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reference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(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size_t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idx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//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returns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object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of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special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proxy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type</a:t>
            </a:r>
            <a:endParaRPr lang="pl-PL" altLang="pl-PL" sz="1800" dirty="0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// with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reference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type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we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may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//          =(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bool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), =(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const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reference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 &amp;),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flip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(), operator~(), </a:t>
            </a:r>
            <a:r>
              <a:rPr lang="pl-PL" altLang="pl-PL" sz="1800" dirty="0" err="1">
                <a:solidFill>
                  <a:srgbClr val="008000"/>
                </a:solidFill>
                <a:highlight>
                  <a:srgbClr val="FFFFFF"/>
                </a:highlight>
              </a:rPr>
              <a:t>bool</a:t>
            </a:r>
            <a:r>
              <a:rPr lang="pl-PL" altLang="pl-PL" sz="1800" dirty="0">
                <a:solidFill>
                  <a:srgbClr val="008000"/>
                </a:solidFill>
                <a:highlight>
                  <a:srgbClr val="FFFFFF"/>
                </a:highlight>
              </a:rPr>
              <a:t>()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 err="1"/>
              <a:t>bitwise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operators</a:t>
            </a:r>
            <a:r>
              <a:rPr lang="pl-PL" altLang="pl-PL" sz="1800" dirty="0"/>
              <a:t> (argument </a:t>
            </a:r>
            <a:r>
              <a:rPr lang="pl-PL" altLang="pl-PL" sz="1800" dirty="0" err="1"/>
              <a:t>size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must</a:t>
            </a:r>
            <a:r>
              <a:rPr lang="pl-PL" altLang="pl-PL" sz="1800" dirty="0"/>
              <a:t> </a:t>
            </a:r>
            <a:r>
              <a:rPr lang="pl-PL" altLang="pl-PL" sz="1800" dirty="0" err="1"/>
              <a:t>match</a:t>
            </a:r>
            <a:r>
              <a:rPr lang="pl-PL" altLang="pl-PL" sz="1800" dirty="0"/>
              <a:t>): ^=    |=    &amp;=    ^    |    &amp;   ~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 err="1"/>
              <a:t>bitwise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shift</a:t>
            </a:r>
            <a:r>
              <a:rPr lang="pl-PL" altLang="pl-PL" sz="1800" dirty="0"/>
              <a:t> </a:t>
            </a:r>
            <a:r>
              <a:rPr lang="pl-PL" altLang="pl-PL" sz="1800" dirty="0" err="1"/>
              <a:t>operators</a:t>
            </a:r>
            <a:r>
              <a:rPr lang="pl-PL" altLang="pl-PL" sz="1800" dirty="0"/>
              <a:t> (</a:t>
            </a:r>
            <a:r>
              <a:rPr lang="pl-PL" altLang="pl-PL" sz="1800" dirty="0" err="1"/>
              <a:t>size_t</a:t>
            </a:r>
            <a:r>
              <a:rPr lang="pl-PL" altLang="pl-PL" sz="1800" dirty="0"/>
              <a:t> argument):          &lt;&lt;=  &lt;&lt;  &gt;&gt;=  &gt;&gt;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/>
              <a:t>steram </a:t>
            </a:r>
            <a:r>
              <a:rPr lang="pl-PL" altLang="pl-PL" sz="1800" dirty="0" err="1"/>
              <a:t>operators</a:t>
            </a:r>
            <a:r>
              <a:rPr lang="pl-PL" altLang="pl-PL" sz="1800" dirty="0"/>
              <a:t>: &lt;&lt;   &gt;&gt;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to_ulong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  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to_string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0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auto_ptr</a:t>
            </a:r>
            <a:endParaRPr lang="pl-PL" sz="24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strict</a:t>
            </a:r>
            <a:r>
              <a:rPr lang="pl-PL" sz="2000" dirty="0" smtClean="0"/>
              <a:t> </a:t>
            </a:r>
            <a:r>
              <a:rPr lang="pl-PL" sz="2000" dirty="0" err="1" smtClean="0"/>
              <a:t>pointed</a:t>
            </a:r>
            <a:r>
              <a:rPr lang="pl-PL" sz="2000" dirty="0" smtClean="0"/>
              <a:t> data </a:t>
            </a:r>
            <a:r>
              <a:rPr lang="pl-PL" sz="2000" dirty="0" err="1" smtClean="0"/>
              <a:t>ownership</a:t>
            </a:r>
            <a:r>
              <a:rPr lang="pl-PL" sz="2000" dirty="0" smtClean="0"/>
              <a:t>, </a:t>
            </a:r>
            <a:r>
              <a:rPr lang="pl-PL" sz="2000" dirty="0" err="1"/>
              <a:t>deprecated</a:t>
            </a:r>
            <a:r>
              <a:rPr lang="pl-PL" sz="2000" dirty="0"/>
              <a:t> in C++11, </a:t>
            </a:r>
            <a:r>
              <a:rPr lang="pl-PL" sz="2000" dirty="0" err="1"/>
              <a:t>removed</a:t>
            </a:r>
            <a:r>
              <a:rPr lang="pl-PL" sz="2000" dirty="0"/>
              <a:t> in C++</a:t>
            </a:r>
            <a:r>
              <a:rPr lang="pl-PL" sz="2000" dirty="0" smtClean="0"/>
              <a:t>17</a:t>
            </a:r>
          </a:p>
          <a:p>
            <a:pPr lvl="1">
              <a:lnSpc>
                <a:spcPct val="80000"/>
              </a:lnSpc>
              <a:defRPr/>
            </a:pPr>
            <a:endParaRPr lang="pl-PL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unique_ptr</a:t>
            </a:r>
            <a:endParaRPr lang="pl-PL" sz="24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000" dirty="0" err="1" smtClean="0"/>
              <a:t>strict</a:t>
            </a:r>
            <a:r>
              <a:rPr lang="pl-PL" sz="2000" dirty="0" smtClean="0"/>
              <a:t> </a:t>
            </a:r>
            <a:r>
              <a:rPr lang="pl-PL" sz="2000" dirty="0" err="1" smtClean="0"/>
              <a:t>pointed</a:t>
            </a:r>
            <a:r>
              <a:rPr lang="pl-PL" sz="2000" dirty="0" smtClean="0"/>
              <a:t> data </a:t>
            </a:r>
            <a:r>
              <a:rPr lang="pl-PL" sz="2000" dirty="0" err="1" smtClean="0"/>
              <a:t>ownership</a:t>
            </a:r>
            <a:r>
              <a:rPr lang="pl-PL" sz="2000" dirty="0" smtClean="0"/>
              <a:t>, C++11 </a:t>
            </a: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auto_ptr</a:t>
            </a:r>
            <a:r>
              <a:rPr lang="pl-PL" sz="2000" dirty="0" smtClean="0">
                <a:solidFill>
                  <a:schemeClr val="tx2"/>
                </a:solidFill>
              </a:rPr>
              <a:t> </a:t>
            </a:r>
            <a:r>
              <a:rPr lang="pl-PL" sz="2000" dirty="0" err="1" smtClean="0"/>
              <a:t>replacement</a:t>
            </a:r>
            <a:endParaRPr lang="pl-PL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endParaRPr lang="pl-PL" sz="24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000" dirty="0" err="1" smtClean="0"/>
              <a:t>reference</a:t>
            </a:r>
            <a:r>
              <a:rPr lang="pl-PL" sz="2000" dirty="0" smtClean="0"/>
              <a:t> </a:t>
            </a:r>
            <a:r>
              <a:rPr lang="pl-PL" sz="2000" dirty="0" err="1" smtClean="0"/>
              <a:t>counted</a:t>
            </a:r>
            <a:r>
              <a:rPr lang="pl-PL" sz="2000" dirty="0" smtClean="0"/>
              <a:t> data </a:t>
            </a:r>
            <a:r>
              <a:rPr lang="pl-PL" sz="2000" dirty="0" err="1" smtClean="0"/>
              <a:t>ownership</a:t>
            </a:r>
            <a:endParaRPr lang="pl-PL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weak_ptr</a:t>
            </a:r>
            <a:endParaRPr lang="pl-PL" sz="24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000" dirty="0" err="1" smtClean="0"/>
              <a:t>utility</a:t>
            </a:r>
            <a:r>
              <a:rPr lang="pl-PL" sz="2000" dirty="0" smtClean="0"/>
              <a:t> no-</a:t>
            </a:r>
            <a:r>
              <a:rPr lang="pl-PL" sz="2000" dirty="0" err="1" smtClean="0"/>
              <a:t>ownership</a:t>
            </a:r>
            <a:r>
              <a:rPr lang="pl-PL" sz="2000" dirty="0" smtClean="0"/>
              <a:t> pointer to data </a:t>
            </a:r>
            <a:r>
              <a:rPr lang="pl-PL" sz="2000" dirty="0" err="1" smtClean="0"/>
              <a:t>managed</a:t>
            </a:r>
            <a:r>
              <a:rPr lang="pl-PL" sz="2000" dirty="0" smtClean="0"/>
              <a:t> by </a:t>
            </a: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endParaRPr lang="pl-PL" sz="24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000" dirty="0" smtClean="0"/>
              <a:t>for </a:t>
            </a:r>
            <a:r>
              <a:rPr lang="pl-PL" sz="2000" dirty="0" err="1" smtClean="0"/>
              <a:t>breaking</a:t>
            </a:r>
            <a:r>
              <a:rPr lang="pl-PL" sz="2000" dirty="0" smtClean="0"/>
              <a:t> </a:t>
            </a:r>
            <a:r>
              <a:rPr lang="pl-PL" sz="2000" dirty="0" err="1" smtClean="0"/>
              <a:t>dependency</a:t>
            </a:r>
            <a:r>
              <a:rPr lang="pl-PL" sz="2000" dirty="0" smtClean="0"/>
              <a:t> </a:t>
            </a:r>
            <a:r>
              <a:rPr lang="pl-PL" sz="2000" dirty="0" err="1" smtClean="0"/>
              <a:t>loops</a:t>
            </a:r>
            <a:r>
              <a:rPr lang="pl-PL" sz="2000" dirty="0" smtClean="0"/>
              <a:t> in </a:t>
            </a:r>
            <a:r>
              <a:rPr lang="pl-PL" sz="2000" dirty="0" err="1" smtClean="0"/>
              <a:t>structures</a:t>
            </a:r>
            <a:r>
              <a:rPr lang="pl-PL" sz="2000" dirty="0" smtClean="0"/>
              <a:t> </a:t>
            </a:r>
            <a:r>
              <a:rPr lang="pl-PL" sz="2000" dirty="0" err="1" smtClean="0"/>
              <a:t>built</a:t>
            </a:r>
            <a:r>
              <a:rPr lang="pl-PL" sz="2000" dirty="0" smtClean="0"/>
              <a:t> with </a:t>
            </a: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r>
              <a:rPr lang="pl-PL" sz="2000" dirty="0" err="1"/>
              <a:t>s</a:t>
            </a:r>
            <a:endParaRPr lang="pl-PL" sz="2000" dirty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pl-PL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8855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2800" dirty="0" err="1">
                <a:solidFill>
                  <a:srgbClr val="3E9BB6"/>
                </a:solidFill>
                <a:latin typeface="Consolas" panose="020B0609020204030204" pitchFamily="49" charset="0"/>
              </a:rPr>
              <a:t>auto_ptr</a:t>
            </a:r>
            <a:endParaRPr lang="pl-PL" sz="24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strict</a:t>
            </a:r>
            <a:r>
              <a:rPr lang="pl-PL" sz="2400" dirty="0" smtClean="0"/>
              <a:t> </a:t>
            </a:r>
            <a:r>
              <a:rPr lang="pl-PL" sz="2400" dirty="0" err="1" smtClean="0"/>
              <a:t>pointed</a:t>
            </a:r>
            <a:r>
              <a:rPr lang="pl-PL" sz="2400" dirty="0" smtClean="0"/>
              <a:t> data </a:t>
            </a:r>
            <a:r>
              <a:rPr lang="pl-PL" sz="2400" dirty="0" err="1" smtClean="0"/>
              <a:t>ownership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incompatibile</a:t>
            </a:r>
            <a:r>
              <a:rPr lang="pl-PL" sz="2400" dirty="0" smtClean="0"/>
              <a:t> with C++11 </a:t>
            </a:r>
            <a:r>
              <a:rPr lang="pl-PL" sz="2400" dirty="0" err="1" smtClean="0"/>
              <a:t>move</a:t>
            </a:r>
            <a:r>
              <a:rPr lang="pl-PL" sz="2400" dirty="0" smtClean="0"/>
              <a:t> </a:t>
            </a:r>
            <a:r>
              <a:rPr lang="pl-PL" sz="2400" dirty="0" err="1" smtClean="0"/>
              <a:t>semantics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incompatibile</a:t>
            </a:r>
            <a:r>
              <a:rPr lang="pl-PL" sz="2400" dirty="0" smtClean="0"/>
              <a:t> with STL </a:t>
            </a:r>
            <a:r>
              <a:rPr lang="pl-PL" sz="2400" dirty="0" err="1" smtClean="0"/>
              <a:t>containers</a:t>
            </a:r>
            <a:r>
              <a:rPr lang="pl-PL" sz="2400" dirty="0" smtClean="0"/>
              <a:t> and </a:t>
            </a:r>
            <a:r>
              <a:rPr lang="pl-PL" sz="2400" dirty="0" err="1" smtClean="0"/>
              <a:t>algorithms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removed</a:t>
            </a:r>
            <a:r>
              <a:rPr lang="pl-PL" sz="2400" dirty="0" smtClean="0"/>
              <a:t> from the standard </a:t>
            </a:r>
            <a:r>
              <a:rPr lang="pl-PL" sz="2400" dirty="0" err="1" smtClean="0"/>
              <a:t>library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unique_ptr</a:t>
            </a:r>
            <a:r>
              <a:rPr lang="pl-PL" sz="2400" dirty="0" smtClean="0"/>
              <a:t> </a:t>
            </a:r>
            <a:r>
              <a:rPr lang="pl-PL" sz="2400" dirty="0" err="1" smtClean="0"/>
              <a:t>instead</a:t>
            </a:r>
            <a:r>
              <a:rPr lang="pl-PL" sz="2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145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2800" dirty="0" err="1">
                <a:solidFill>
                  <a:srgbClr val="3E9BB6"/>
                </a:solidFill>
                <a:latin typeface="Consolas" panose="020B0609020204030204" pitchFamily="49" charset="0"/>
              </a:rPr>
              <a:t>unique_ptr</a:t>
            </a:r>
            <a:endParaRPr lang="pl-PL" sz="28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strict</a:t>
            </a:r>
            <a:r>
              <a:rPr lang="pl-PL" sz="2400" dirty="0" smtClean="0"/>
              <a:t> </a:t>
            </a:r>
            <a:r>
              <a:rPr lang="pl-PL" sz="2400" dirty="0" err="1" smtClean="0"/>
              <a:t>pointed</a:t>
            </a:r>
            <a:r>
              <a:rPr lang="pl-PL" sz="2400" dirty="0" smtClean="0"/>
              <a:t> data </a:t>
            </a:r>
            <a:r>
              <a:rPr lang="pl-PL" sz="2400" dirty="0" err="1" smtClean="0"/>
              <a:t>ownership</a:t>
            </a:r>
            <a:r>
              <a:rPr lang="pl-PL" sz="2400" dirty="0" smtClean="0"/>
              <a:t>, C++11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an</a:t>
            </a:r>
            <a:r>
              <a:rPr lang="pl-PL" sz="2400" dirty="0" smtClean="0"/>
              <a:t> </a:t>
            </a: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auto_ptr</a:t>
            </a:r>
            <a:r>
              <a:rPr lang="pl-PL" sz="2400" dirty="0" smtClean="0"/>
              <a:t> </a:t>
            </a:r>
            <a:r>
              <a:rPr lang="pl-PL" sz="2400" dirty="0" err="1" smtClean="0"/>
              <a:t>replacement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its</a:t>
            </a:r>
            <a:r>
              <a:rPr lang="pl-PL" sz="2400" dirty="0" smtClean="0"/>
              <a:t> </a:t>
            </a:r>
            <a:r>
              <a:rPr lang="pl-PL" sz="2400" dirty="0" err="1" smtClean="0"/>
              <a:t>destructor</a:t>
            </a:r>
            <a:r>
              <a:rPr lang="pl-PL" sz="2400" dirty="0" smtClean="0"/>
              <a:t> </a:t>
            </a:r>
            <a:r>
              <a:rPr lang="pl-PL" sz="2400" dirty="0" err="1" smtClean="0"/>
              <a:t>deletes</a:t>
            </a:r>
            <a:r>
              <a:rPr lang="pl-PL" sz="2400" dirty="0" smtClean="0"/>
              <a:t> </a:t>
            </a:r>
            <a:r>
              <a:rPr lang="pl-PL" sz="2400" dirty="0" err="1" smtClean="0"/>
              <a:t>pointed</a:t>
            </a:r>
            <a:r>
              <a:rPr lang="pl-PL" sz="2400" dirty="0" smtClean="0"/>
              <a:t>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smtClean="0"/>
              <a:t>no </a:t>
            </a:r>
            <a:r>
              <a:rPr lang="pl-PL" sz="2400" dirty="0" err="1" smtClean="0"/>
              <a:t>copy</a:t>
            </a:r>
            <a:r>
              <a:rPr lang="pl-PL" sz="2400" dirty="0" smtClean="0"/>
              <a:t> </a:t>
            </a:r>
            <a:r>
              <a:rPr lang="pl-PL" sz="2400" dirty="0" err="1" smtClean="0"/>
              <a:t>constructor</a:t>
            </a:r>
            <a:r>
              <a:rPr lang="pl-PL" sz="2400" dirty="0" smtClean="0"/>
              <a:t> </a:t>
            </a:r>
            <a:r>
              <a:rPr lang="pl-PL" sz="2400" dirty="0" err="1" smtClean="0"/>
              <a:t>or</a:t>
            </a:r>
            <a:r>
              <a:rPr lang="pl-PL" sz="2400" dirty="0" smtClean="0"/>
              <a:t> </a:t>
            </a:r>
            <a:r>
              <a:rPr lang="pl-PL" sz="2400" dirty="0" err="1" smtClean="0"/>
              <a:t>copy</a:t>
            </a:r>
            <a:r>
              <a:rPr lang="pl-PL" sz="2400" dirty="0" smtClean="0"/>
              <a:t> </a:t>
            </a:r>
            <a:r>
              <a:rPr lang="pl-PL" sz="2400" dirty="0" err="1" smtClean="0"/>
              <a:t>assignment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move</a:t>
            </a:r>
            <a:r>
              <a:rPr lang="pl-PL" sz="2400" dirty="0" smtClean="0"/>
              <a:t> </a:t>
            </a:r>
            <a:r>
              <a:rPr lang="pl-PL" sz="2400" dirty="0" err="1" smtClean="0"/>
              <a:t>constructor</a:t>
            </a:r>
            <a:r>
              <a:rPr lang="pl-PL" sz="2400" dirty="0" smtClean="0"/>
              <a:t> and </a:t>
            </a:r>
            <a:r>
              <a:rPr lang="pl-PL" sz="2400" dirty="0" err="1" smtClean="0"/>
              <a:t>move</a:t>
            </a:r>
            <a:r>
              <a:rPr lang="pl-PL" sz="2400" dirty="0" smtClean="0"/>
              <a:t> </a:t>
            </a:r>
            <a:r>
              <a:rPr lang="pl-PL" sz="2400" dirty="0" err="1" smtClean="0"/>
              <a:t>assignment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smtClean="0"/>
              <a:t>as </a:t>
            </a: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auto_ptr</a:t>
            </a:r>
            <a:r>
              <a:rPr lang="pl-PL" sz="2400" dirty="0" smtClean="0"/>
              <a:t> </a:t>
            </a:r>
            <a:r>
              <a:rPr lang="pl-PL" sz="2400" dirty="0" err="1" smtClean="0"/>
              <a:t>may</a:t>
            </a:r>
            <a:r>
              <a:rPr lang="pl-PL" sz="2400" dirty="0" smtClean="0"/>
              <a:t> be </a:t>
            </a:r>
            <a:r>
              <a:rPr lang="pl-PL" sz="2400" dirty="0" err="1" smtClean="0"/>
              <a:t>used</a:t>
            </a:r>
            <a:r>
              <a:rPr lang="pl-PL" sz="2400" dirty="0" smtClean="0"/>
              <a:t> to </a:t>
            </a:r>
            <a:r>
              <a:rPr lang="pl-PL" sz="2400" dirty="0" err="1" smtClean="0"/>
              <a:t>create</a:t>
            </a:r>
            <a:r>
              <a:rPr lang="pl-PL" sz="2400" dirty="0" smtClean="0"/>
              <a:t> data </a:t>
            </a:r>
            <a:r>
              <a:rPr lang="pl-PL" sz="2400" dirty="0" err="1" smtClean="0"/>
              <a:t>sources</a:t>
            </a:r>
            <a:r>
              <a:rPr lang="pl-PL" sz="2400" dirty="0" smtClean="0"/>
              <a:t>, </a:t>
            </a:r>
            <a:r>
              <a:rPr lang="pl-PL" sz="2400" dirty="0" err="1" smtClean="0"/>
              <a:t>sinks</a:t>
            </a:r>
            <a:r>
              <a:rPr lang="pl-PL" sz="2400" dirty="0" smtClean="0"/>
              <a:t>, </a:t>
            </a:r>
            <a:r>
              <a:rPr lang="pl-PL" sz="2400" dirty="0" err="1" smtClean="0"/>
              <a:t>avoid</a:t>
            </a:r>
            <a:r>
              <a:rPr lang="pl-PL" sz="2400" dirty="0" smtClean="0"/>
              <a:t> </a:t>
            </a:r>
            <a:r>
              <a:rPr lang="pl-PL" sz="2400" dirty="0" err="1" smtClean="0"/>
              <a:t>memory</a:t>
            </a:r>
            <a:r>
              <a:rPr lang="pl-PL" sz="2400" dirty="0" smtClean="0"/>
              <a:t> </a:t>
            </a:r>
            <a:r>
              <a:rPr lang="pl-PL" sz="2400" dirty="0" err="1" smtClean="0"/>
              <a:t>leaks</a:t>
            </a:r>
            <a:r>
              <a:rPr lang="pl-PL" sz="2400" dirty="0" smtClean="0"/>
              <a:t> in </a:t>
            </a:r>
            <a:r>
              <a:rPr lang="pl-PL" sz="2400" dirty="0" err="1" smtClean="0"/>
              <a:t>interrupted</a:t>
            </a:r>
            <a:r>
              <a:rPr lang="pl-PL" sz="2400" dirty="0" smtClean="0"/>
              <a:t> </a:t>
            </a:r>
            <a:r>
              <a:rPr lang="pl-PL" sz="2400" dirty="0" err="1" smtClean="0"/>
              <a:t>methods</a:t>
            </a:r>
            <a:r>
              <a:rPr lang="pl-PL" sz="2400" dirty="0" smtClean="0"/>
              <a:t> (</a:t>
            </a:r>
            <a:r>
              <a:rPr lang="pl-PL" sz="2400" dirty="0" err="1" smtClean="0"/>
              <a:t>including</a:t>
            </a:r>
            <a:r>
              <a:rPr lang="pl-PL" sz="2400" dirty="0" smtClean="0"/>
              <a:t> </a:t>
            </a:r>
            <a:r>
              <a:rPr lang="pl-PL" sz="2400" dirty="0" err="1" smtClean="0"/>
              <a:t>constructors</a:t>
            </a:r>
            <a:r>
              <a:rPr lang="pl-PL" sz="24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smtClean="0"/>
              <a:t>as </a:t>
            </a:r>
            <a:r>
              <a:rPr lang="pl-PL" sz="2400" dirty="0" err="1" smtClean="0"/>
              <a:t>opposed</a:t>
            </a:r>
            <a:r>
              <a:rPr lang="pl-PL" sz="2400" dirty="0" smtClean="0"/>
              <a:t> to </a:t>
            </a: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auto_ptr</a:t>
            </a:r>
            <a:r>
              <a:rPr lang="pl-PL" sz="2400" dirty="0" smtClean="0">
                <a:solidFill>
                  <a:schemeClr val="tx2"/>
                </a:solidFill>
              </a:rPr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safe</a:t>
            </a:r>
            <a:r>
              <a:rPr lang="pl-PL" sz="2400" dirty="0" smtClean="0"/>
              <a:t> with STL </a:t>
            </a:r>
            <a:r>
              <a:rPr lang="pl-PL" sz="2400" dirty="0" err="1" smtClean="0"/>
              <a:t>containers</a:t>
            </a:r>
            <a:r>
              <a:rPr lang="pl-PL" sz="2400" dirty="0" smtClean="0"/>
              <a:t> and </a:t>
            </a:r>
            <a:r>
              <a:rPr lang="pl-PL" sz="2400" dirty="0" err="1" smtClean="0"/>
              <a:t>algorithms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6776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400" dirty="0" err="1"/>
              <a:t>Example</a:t>
            </a:r>
            <a:r>
              <a:rPr lang="pl-PL" sz="2400" dirty="0"/>
              <a:t>: </a:t>
            </a:r>
            <a:r>
              <a:rPr lang="pl-PL" sz="2400" dirty="0" err="1"/>
              <a:t>regular</a:t>
            </a:r>
            <a:r>
              <a:rPr lang="pl-PL" sz="2400" dirty="0"/>
              <a:t> </a:t>
            </a:r>
            <a:r>
              <a:rPr lang="pl-PL" sz="2400" dirty="0" err="1"/>
              <a:t>exception-unsafe</a:t>
            </a:r>
            <a:r>
              <a:rPr lang="pl-PL" sz="2400" dirty="0"/>
              <a:t> </a:t>
            </a:r>
            <a:r>
              <a:rPr lang="pl-PL" sz="2400" dirty="0" err="1"/>
              <a:t>pointers</a:t>
            </a:r>
            <a:endParaRPr lang="pl-PL" sz="2400" dirty="0"/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  <a:p>
            <a:pPr marL="0" indent="0">
              <a:buNone/>
            </a:pP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f()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p = </a:t>
            </a:r>
            <a:r>
              <a:rPr lang="pl-PL" sz="2000" dirty="0" err="1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 something -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possibly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throw an exception </a:t>
            </a:r>
            <a:endParaRPr lang="pl-PL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p;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sz="2400" dirty="0"/>
          </a:p>
          <a:p>
            <a:pPr>
              <a:lnSpc>
                <a:spcPct val="80000"/>
              </a:lnSpc>
              <a:buNone/>
              <a:defRPr/>
            </a:pPr>
            <a:r>
              <a:rPr lang="pl-PL" sz="2600" dirty="0"/>
              <a:t> 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84466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400" dirty="0" err="1" smtClean="0"/>
              <a:t>Example</a:t>
            </a:r>
            <a:r>
              <a:rPr lang="pl-PL" sz="2400" dirty="0" smtClean="0"/>
              <a:t>: </a:t>
            </a:r>
            <a:r>
              <a:rPr lang="pl-PL" sz="2400" dirty="0" err="1" smtClean="0"/>
              <a:t>an</a:t>
            </a:r>
            <a:r>
              <a:rPr lang="pl-PL" sz="2400" dirty="0"/>
              <a:t> </a:t>
            </a:r>
            <a:r>
              <a:rPr lang="pl-PL" sz="2400" dirty="0" err="1"/>
              <a:t>exception-safe</a:t>
            </a:r>
            <a:r>
              <a:rPr lang="pl-PL" sz="2400" dirty="0"/>
              <a:t> </a:t>
            </a:r>
            <a:r>
              <a:rPr lang="pl-PL" sz="2400" dirty="0" err="1"/>
              <a:t>equivalent</a:t>
            </a:r>
            <a:endParaRPr lang="pl-PL" sz="2400" dirty="0"/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  <a:p>
            <a:pPr marL="0" indent="0">
              <a:buNone/>
            </a:pP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f()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unique_ptr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p(</a:t>
            </a:r>
            <a:r>
              <a:rPr lang="pl-PL" sz="2000" dirty="0" err="1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pl-PL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 {new X} but not = new X </a:t>
            </a:r>
          </a:p>
          <a:p>
            <a:pPr marL="0" indent="0"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endParaRPr lang="pl-PL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 something - </a:t>
            </a:r>
            <a:r>
              <a:rPr lang="pl-PL" sz="20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possibly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throw an exception </a:t>
            </a:r>
            <a:endParaRPr lang="pl-PL" sz="2000" dirty="0" smtClean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p.release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pl-PL" sz="20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9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400" dirty="0" err="1"/>
              <a:t>Example</a:t>
            </a:r>
            <a:r>
              <a:rPr lang="pl-PL" sz="2400" dirty="0"/>
              <a:t>: </a:t>
            </a:r>
            <a:r>
              <a:rPr lang="pl-PL" sz="2400" dirty="0" err="1"/>
              <a:t>an</a:t>
            </a:r>
            <a:r>
              <a:rPr lang="pl-PL" sz="2400" dirty="0"/>
              <a:t> </a:t>
            </a:r>
            <a:r>
              <a:rPr lang="pl-PL" sz="2400" dirty="0" err="1"/>
              <a:t>exception-safe</a:t>
            </a:r>
            <a:r>
              <a:rPr lang="pl-PL" sz="2400" dirty="0"/>
              <a:t> </a:t>
            </a:r>
            <a:r>
              <a:rPr lang="pl-PL" sz="2400" dirty="0" smtClean="0"/>
              <a:t>data </a:t>
            </a:r>
            <a:r>
              <a:rPr lang="pl-PL" sz="2400" dirty="0" err="1" smtClean="0"/>
              <a:t>source</a:t>
            </a:r>
            <a:endParaRPr lang="pl-PL" sz="2400" dirty="0"/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  <a:p>
            <a:pPr marL="0" indent="0">
              <a:buNone/>
            </a:pPr>
            <a:r>
              <a:rPr 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unique_ptr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f()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unique_ptr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p(</a:t>
            </a:r>
            <a:r>
              <a:rPr lang="pl-PL" sz="2000" dirty="0" err="1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pl-PL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 {new X} but not = new X </a:t>
            </a:r>
            <a:endParaRPr lang="pl-PL" sz="2000" dirty="0" smtClean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 something - </a:t>
            </a:r>
            <a:r>
              <a:rPr lang="pl-PL" sz="20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possibly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throw an exception </a:t>
            </a:r>
            <a:endParaRPr lang="pl-PL" sz="2000" dirty="0" smtClean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p; 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 ownership is transferred out of f() </a:t>
            </a:r>
          </a:p>
          <a:p>
            <a:pPr marL="0" indent="0"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sz="2000" dirty="0"/>
          </a:p>
          <a:p>
            <a:pPr eaLnBrk="1" hangingPunct="1">
              <a:lnSpc>
                <a:spcPct val="80000"/>
              </a:lnSpc>
              <a:defRPr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41236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pl-PL" sz="33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endParaRPr lang="pl-PL" sz="31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>
              <a:defRPr/>
            </a:pPr>
            <a:r>
              <a:rPr lang="en-US" sz="2600" dirty="0"/>
              <a:t>shared </a:t>
            </a:r>
            <a:r>
              <a:rPr lang="pl-PL" sz="2600" dirty="0" smtClean="0"/>
              <a:t>pointer </a:t>
            </a:r>
            <a:r>
              <a:rPr lang="en-US" sz="2600" dirty="0" smtClean="0"/>
              <a:t>with </a:t>
            </a:r>
            <a:r>
              <a:rPr lang="en-US" sz="2600" dirty="0"/>
              <a:t>counting references to the </a:t>
            </a:r>
            <a:r>
              <a:rPr lang="pl-PL" sz="2600" dirty="0" err="1" smtClean="0"/>
              <a:t>pointed</a:t>
            </a:r>
            <a:r>
              <a:rPr lang="en-US" sz="2600" dirty="0" smtClean="0"/>
              <a:t> </a:t>
            </a:r>
            <a:r>
              <a:rPr lang="en-US" sz="2600" dirty="0"/>
              <a:t>object </a:t>
            </a:r>
            <a:r>
              <a:rPr lang="en-US" sz="2600" dirty="0" smtClean="0"/>
              <a:t>...</a:t>
            </a:r>
            <a:endParaRPr lang="pl-PL" sz="2600" dirty="0" smtClean="0"/>
          </a:p>
          <a:p>
            <a:pPr lvl="1">
              <a:defRPr/>
            </a:pPr>
            <a:r>
              <a:rPr lang="en-US" sz="2600" dirty="0" smtClean="0"/>
              <a:t>... </a:t>
            </a:r>
            <a:r>
              <a:rPr lang="en-US" sz="2600" dirty="0"/>
              <a:t>and shared ownership of the object by all </a:t>
            </a:r>
            <a:r>
              <a:rPr lang="pl-PL" sz="2600" dirty="0" err="1" smtClean="0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r>
              <a:rPr lang="pl-PL" sz="2600" dirty="0" err="1"/>
              <a:t>s</a:t>
            </a:r>
            <a:r>
              <a:rPr lang="pl-PL" sz="2600" dirty="0" smtClean="0"/>
              <a:t> </a:t>
            </a:r>
            <a:r>
              <a:rPr lang="pl-PL" sz="2600" dirty="0" err="1" smtClean="0"/>
              <a:t>pointing</a:t>
            </a:r>
            <a:r>
              <a:rPr lang="pl-PL" sz="2600" dirty="0" smtClean="0"/>
              <a:t> </a:t>
            </a:r>
            <a:r>
              <a:rPr lang="en-US" sz="2600" dirty="0" smtClean="0"/>
              <a:t>to </a:t>
            </a:r>
            <a:r>
              <a:rPr lang="en-US" sz="2600" dirty="0"/>
              <a:t>it </a:t>
            </a:r>
            <a:r>
              <a:rPr lang="en-US" sz="2600" dirty="0" smtClean="0"/>
              <a:t>...</a:t>
            </a:r>
            <a:endParaRPr lang="pl-PL" sz="2600" dirty="0" smtClean="0"/>
          </a:p>
          <a:p>
            <a:pPr lvl="1">
              <a:defRPr/>
            </a:pPr>
            <a:r>
              <a:rPr lang="en-US" sz="2600" dirty="0" smtClean="0"/>
              <a:t>... </a:t>
            </a:r>
            <a:r>
              <a:rPr lang="en-US" sz="2600" dirty="0"/>
              <a:t>and correct operation in a multi-threaded </a:t>
            </a:r>
            <a:r>
              <a:rPr lang="en-US" sz="2600" dirty="0" smtClean="0"/>
              <a:t>environment</a:t>
            </a:r>
            <a:endParaRPr lang="pl-PL" sz="2600" dirty="0" smtClean="0"/>
          </a:p>
          <a:p>
            <a:pPr lvl="1">
              <a:defRPr/>
            </a:pPr>
            <a:r>
              <a:rPr lang="pl-PL" sz="2600" dirty="0" smtClean="0"/>
              <a:t>The </a:t>
            </a:r>
            <a:r>
              <a:rPr lang="pl-PL" sz="2600" dirty="0" err="1" smtClean="0"/>
              <a:t>created</a:t>
            </a:r>
            <a:r>
              <a:rPr lang="pl-PL" sz="2600" dirty="0" smtClean="0"/>
              <a:t> </a:t>
            </a:r>
            <a:r>
              <a:rPr lang="pl-PL" sz="26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r>
              <a:rPr lang="pl-PL" sz="2600" dirty="0" smtClean="0"/>
              <a:t> </a:t>
            </a:r>
            <a:r>
              <a:rPr lang="pl-PL" sz="2600" dirty="0" err="1" smtClean="0"/>
              <a:t>pointers</a:t>
            </a:r>
            <a:r>
              <a:rPr lang="pl-PL" sz="2600" dirty="0" smtClean="0"/>
              <a:t> to </a:t>
            </a:r>
            <a:r>
              <a:rPr lang="pl-PL" sz="2600" dirty="0" err="1" smtClean="0"/>
              <a:t>owned</a:t>
            </a:r>
            <a:r>
              <a:rPr lang="pl-PL" sz="2600" dirty="0" smtClean="0"/>
              <a:t> data </a:t>
            </a:r>
            <a:r>
              <a:rPr lang="pl-PL" sz="2600" dirty="0" err="1" smtClean="0"/>
              <a:t>are</a:t>
            </a:r>
            <a:r>
              <a:rPr lang="pl-PL" sz="2600" dirty="0" smtClean="0"/>
              <a:t> </a:t>
            </a:r>
            <a:r>
              <a:rPr lang="pl-PL" sz="2600" dirty="0" err="1" smtClean="0"/>
              <a:t>simply</a:t>
            </a:r>
            <a:r>
              <a:rPr lang="pl-PL" sz="2600" dirty="0" smtClean="0"/>
              <a:t> and </a:t>
            </a:r>
            <a:r>
              <a:rPr lang="pl-PL" sz="2600" dirty="0" err="1" smtClean="0"/>
              <a:t>quickly</a:t>
            </a:r>
            <a:r>
              <a:rPr lang="pl-PL" sz="2600" dirty="0" smtClean="0"/>
              <a:t> </a:t>
            </a:r>
            <a:r>
              <a:rPr lang="pl-PL" sz="2600" dirty="0" err="1" smtClean="0"/>
              <a:t>counted</a:t>
            </a:r>
            <a:endParaRPr lang="pl-PL" sz="2600" dirty="0" smtClean="0"/>
          </a:p>
          <a:p>
            <a:pPr lvl="2" eaLnBrk="1" hangingPunct="1">
              <a:defRPr/>
            </a:pPr>
            <a:r>
              <a:rPr lang="pl-PL" sz="2300" dirty="0" err="1" smtClean="0"/>
              <a:t>new</a:t>
            </a:r>
            <a:r>
              <a:rPr lang="pl-PL" sz="2300" dirty="0" smtClean="0"/>
              <a:t> pointer to </a:t>
            </a:r>
            <a:r>
              <a:rPr lang="pl-PL" sz="2300" dirty="0" err="1" smtClean="0"/>
              <a:t>given</a:t>
            </a:r>
            <a:r>
              <a:rPr lang="pl-PL" sz="2300" dirty="0" smtClean="0"/>
              <a:t> data </a:t>
            </a:r>
            <a:r>
              <a:rPr lang="pl-PL" sz="2300" dirty="0" err="1" smtClean="0"/>
              <a:t>is</a:t>
            </a:r>
            <a:r>
              <a:rPr lang="pl-PL" sz="2300" dirty="0" smtClean="0"/>
              <a:t> </a:t>
            </a:r>
            <a:r>
              <a:rPr lang="pl-PL" sz="2300" dirty="0" err="1" smtClean="0"/>
              <a:t>created</a:t>
            </a:r>
            <a:r>
              <a:rPr lang="pl-PL" sz="2300" dirty="0" smtClean="0"/>
              <a:t> with </a:t>
            </a:r>
            <a:r>
              <a:rPr lang="pl-PL" sz="2300" dirty="0" err="1" smtClean="0"/>
              <a:t>some</a:t>
            </a:r>
            <a:r>
              <a:rPr lang="pl-PL" sz="2300" dirty="0" smtClean="0"/>
              <a:t> </a:t>
            </a:r>
            <a:r>
              <a:rPr lang="pl-PL" sz="2300" dirty="0" err="1" smtClean="0"/>
              <a:t>other</a:t>
            </a:r>
            <a:r>
              <a:rPr lang="pl-PL" sz="2300" dirty="0" smtClean="0"/>
              <a:t> </a:t>
            </a:r>
            <a:r>
              <a:rPr lang="pl-PL" sz="2300" dirty="0" err="1" smtClean="0"/>
              <a:t>already</a:t>
            </a:r>
            <a:r>
              <a:rPr lang="pl-PL" sz="2300" dirty="0" smtClean="0"/>
              <a:t> </a:t>
            </a:r>
            <a:r>
              <a:rPr lang="pl-PL" sz="2300" dirty="0" err="1" smtClean="0"/>
              <a:t>existing</a:t>
            </a:r>
            <a:r>
              <a:rPr lang="pl-PL" sz="2300" dirty="0" smtClean="0"/>
              <a:t> pointer to </a:t>
            </a:r>
            <a:r>
              <a:rPr lang="pl-PL" sz="2300" dirty="0" err="1" smtClean="0"/>
              <a:t>that</a:t>
            </a:r>
            <a:r>
              <a:rPr lang="pl-PL" sz="2300" dirty="0" smtClean="0"/>
              <a:t> data </a:t>
            </a:r>
            <a:r>
              <a:rPr lang="pl-PL" sz="2300" dirty="0" err="1" smtClean="0"/>
              <a:t>passed</a:t>
            </a:r>
            <a:r>
              <a:rPr lang="pl-PL" sz="2300" dirty="0" smtClean="0"/>
              <a:t> as </a:t>
            </a:r>
            <a:r>
              <a:rPr lang="pl-PL" sz="2300" dirty="0" err="1" smtClean="0"/>
              <a:t>constructor</a:t>
            </a:r>
            <a:r>
              <a:rPr lang="pl-PL" sz="2300" dirty="0" smtClean="0"/>
              <a:t> argument (</a:t>
            </a:r>
            <a:r>
              <a:rPr lang="pl-PL" sz="2300" dirty="0" err="1" smtClean="0"/>
              <a:t>example</a:t>
            </a:r>
            <a:r>
              <a:rPr lang="pl-PL" sz="2300" dirty="0" smtClean="0"/>
              <a:t> </a:t>
            </a:r>
            <a:r>
              <a:rPr lang="pl-PL" sz="2300" dirty="0" err="1" smtClean="0"/>
              <a:t>follows</a:t>
            </a:r>
            <a:r>
              <a:rPr lang="pl-PL" sz="2300" dirty="0" smtClean="0"/>
              <a:t>)</a:t>
            </a:r>
          </a:p>
          <a:p>
            <a:pPr lvl="1" eaLnBrk="1" hangingPunct="1">
              <a:defRPr/>
            </a:pPr>
            <a:r>
              <a:rPr lang="pl-PL" sz="2600" dirty="0" smtClean="0"/>
              <a:t>on </a:t>
            </a:r>
            <a:r>
              <a:rPr lang="pl-PL" sz="26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r>
              <a:rPr lang="pl-PL" sz="2600" dirty="0" smtClean="0"/>
              <a:t> </a:t>
            </a:r>
            <a:r>
              <a:rPr lang="pl-PL" sz="2600" dirty="0" err="1" smtClean="0"/>
              <a:t>destruction</a:t>
            </a:r>
            <a:r>
              <a:rPr lang="pl-PL" sz="2600" dirty="0" smtClean="0"/>
              <a:t> the </a:t>
            </a:r>
            <a:r>
              <a:rPr lang="pl-PL" sz="2600" dirty="0" err="1" smtClean="0"/>
              <a:t>counter</a:t>
            </a:r>
            <a:r>
              <a:rPr lang="pl-PL" sz="2600" dirty="0" smtClean="0"/>
              <a:t> for </a:t>
            </a:r>
            <a:r>
              <a:rPr lang="pl-PL" sz="2600" dirty="0" err="1" smtClean="0"/>
              <a:t>given</a:t>
            </a:r>
            <a:r>
              <a:rPr lang="pl-PL" sz="2600" dirty="0" smtClean="0"/>
              <a:t> data </a:t>
            </a:r>
            <a:r>
              <a:rPr lang="pl-PL" sz="2600" dirty="0" err="1" smtClean="0"/>
              <a:t>is</a:t>
            </a:r>
            <a:r>
              <a:rPr lang="pl-PL" sz="2600" dirty="0" smtClean="0"/>
              <a:t> </a:t>
            </a:r>
            <a:r>
              <a:rPr lang="pl-PL" sz="2600" dirty="0" err="1" smtClean="0"/>
              <a:t>decremented</a:t>
            </a:r>
            <a:r>
              <a:rPr lang="pl-PL" sz="2600" dirty="0" smtClean="0"/>
              <a:t> </a:t>
            </a:r>
          </a:p>
          <a:p>
            <a:pPr lvl="2" eaLnBrk="1" hangingPunct="1">
              <a:defRPr/>
            </a:pPr>
            <a:r>
              <a:rPr lang="pl-PL" sz="2300" dirty="0" err="1" smtClean="0"/>
              <a:t>if</a:t>
            </a:r>
            <a:r>
              <a:rPr lang="pl-PL" sz="2300" dirty="0" smtClean="0"/>
              <a:t> </a:t>
            </a:r>
            <a:r>
              <a:rPr lang="pl-PL" sz="2300" dirty="0" err="1" smtClean="0"/>
              <a:t>it</a:t>
            </a:r>
            <a:r>
              <a:rPr lang="pl-PL" sz="2300" dirty="0" smtClean="0"/>
              <a:t> </a:t>
            </a:r>
            <a:r>
              <a:rPr lang="pl-PL" sz="2300" dirty="0" err="1" smtClean="0"/>
              <a:t>becomes</a:t>
            </a:r>
            <a:r>
              <a:rPr lang="pl-PL" sz="2300" dirty="0" smtClean="0"/>
              <a:t> 0 </a:t>
            </a:r>
            <a:r>
              <a:rPr lang="pl-PL" sz="2300" dirty="0" err="1" smtClean="0"/>
              <a:t>then</a:t>
            </a:r>
            <a:r>
              <a:rPr lang="pl-PL" sz="2300" dirty="0" smtClean="0"/>
              <a:t> the </a:t>
            </a:r>
            <a:r>
              <a:rPr lang="pl-PL" sz="2300" dirty="0" err="1" smtClean="0"/>
              <a:t>pointed</a:t>
            </a:r>
            <a:r>
              <a:rPr lang="pl-PL" sz="2300" dirty="0" smtClean="0"/>
              <a:t> data </a:t>
            </a:r>
            <a:r>
              <a:rPr lang="pl-PL" sz="2300" dirty="0" err="1" smtClean="0"/>
              <a:t>is</a:t>
            </a:r>
            <a:r>
              <a:rPr lang="pl-PL" sz="2300" dirty="0" smtClean="0"/>
              <a:t> </a:t>
            </a:r>
            <a:r>
              <a:rPr lang="pl-PL" sz="2300" dirty="0" err="1" smtClean="0"/>
              <a:t>destructed</a:t>
            </a:r>
            <a:endParaRPr lang="pl-PL" sz="2300" dirty="0" smtClean="0"/>
          </a:p>
          <a:p>
            <a:pPr lvl="2" eaLnBrk="1" hangingPunct="1">
              <a:lnSpc>
                <a:spcPct val="80000"/>
              </a:lnSpc>
              <a:defRPr/>
            </a:pPr>
            <a:endParaRPr lang="pl-PL" sz="2000" dirty="0" smtClean="0"/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7286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test()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shared_ptr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p1(</a:t>
            </a:r>
            <a:r>
              <a:rPr lang="pl-PL" sz="2400" dirty="0" err="1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1 </a:t>
            </a: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shared_ptr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p2(p1); 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 </a:t>
            </a: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shared_ptr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p3(p1); 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  </a:t>
            </a: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 goes back down to </a:t>
            </a:r>
            <a:r>
              <a:rPr 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 </a:t>
            </a: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 goes back down to </a:t>
            </a:r>
            <a:r>
              <a:rPr 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 </a:t>
            </a: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 goes back down to </a:t>
            </a:r>
            <a:r>
              <a:rPr 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 </a:t>
            </a:r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 the </a:t>
            </a:r>
            <a:r>
              <a:rPr lang="en-US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is deleted</a:t>
            </a: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sz="24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0177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r>
              <a:rPr lang="pl-PL" sz="2400" dirty="0" smtClean="0">
                <a:solidFill>
                  <a:schemeClr val="tx2"/>
                </a:solidFill>
              </a:rPr>
              <a:t> </a:t>
            </a:r>
            <a:r>
              <a:rPr lang="pl-PL" sz="2400" dirty="0" err="1" smtClean="0"/>
              <a:t>according</a:t>
            </a:r>
            <a:r>
              <a:rPr lang="pl-PL" sz="2400" dirty="0" smtClean="0"/>
              <a:t> to </a:t>
            </a:r>
            <a:r>
              <a:rPr lang="pl-PL" sz="2400" dirty="0" err="1" smtClean="0"/>
              <a:t>Stroustroup</a:t>
            </a:r>
            <a:r>
              <a:rPr lang="pl-PL" sz="2400" dirty="0" smtClean="0"/>
              <a:t> </a:t>
            </a:r>
            <a:r>
              <a:rPr lang="pl-PL" sz="2400" dirty="0" err="1" smtClean="0"/>
              <a:t>isn’t</a:t>
            </a:r>
            <a:r>
              <a:rPr lang="pl-PL" sz="2400" dirty="0" smtClean="0"/>
              <a:t> </a:t>
            </a:r>
            <a:r>
              <a:rPr lang="pl-PL" sz="2400" dirty="0" err="1" smtClean="0"/>
              <a:t>an</a:t>
            </a:r>
            <a:r>
              <a:rPr lang="pl-PL" sz="2400" dirty="0" smtClean="0"/>
              <a:t> </a:t>
            </a:r>
            <a:r>
              <a:rPr lang="pl-PL" sz="2400" dirty="0" err="1" smtClean="0"/>
              <a:t>universal</a:t>
            </a:r>
            <a:r>
              <a:rPr lang="pl-PL" sz="2400" dirty="0" smtClean="0"/>
              <a:t> </a:t>
            </a:r>
            <a:r>
              <a:rPr lang="pl-PL" sz="2400" dirty="0" err="1" smtClean="0"/>
              <a:t>replacement</a:t>
            </a:r>
            <a:r>
              <a:rPr lang="pl-PL" sz="2400" dirty="0" smtClean="0"/>
              <a:t> of </a:t>
            </a:r>
            <a:r>
              <a:rPr lang="pl-PL" sz="2400" dirty="0" err="1" smtClean="0"/>
              <a:t>regular</a:t>
            </a:r>
            <a:r>
              <a:rPr lang="pl-PL" sz="2400" dirty="0" smtClean="0"/>
              <a:t> pointer, </a:t>
            </a:r>
            <a:r>
              <a:rPr lang="pl-PL" sz="2400" dirty="0" err="1" smtClean="0"/>
              <a:t>due</a:t>
            </a:r>
            <a:r>
              <a:rPr lang="pl-PL" sz="2400" dirty="0" smtClean="0"/>
              <a:t> to </a:t>
            </a:r>
            <a:r>
              <a:rPr lang="pl-PL" sz="2400" dirty="0" err="1" smtClean="0"/>
              <a:t>following</a:t>
            </a:r>
            <a:r>
              <a:rPr lang="pl-PL" sz="2400" dirty="0" smtClean="0"/>
              <a:t> </a:t>
            </a:r>
            <a:r>
              <a:rPr lang="pl-PL" sz="2400" dirty="0" err="1" smtClean="0"/>
              <a:t>costs</a:t>
            </a:r>
            <a:r>
              <a:rPr lang="pl-PL" sz="2400" dirty="0" smtClean="0"/>
              <a:t>:</a:t>
            </a:r>
            <a:endParaRPr lang="pl-PL" sz="240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000" dirty="0" smtClean="0"/>
              <a:t>a </a:t>
            </a:r>
            <a:r>
              <a:rPr lang="pl-PL" sz="2000" dirty="0" err="1" smtClean="0"/>
              <a:t>circular</a:t>
            </a:r>
            <a:r>
              <a:rPr lang="pl-PL" sz="2000" dirty="0" smtClean="0"/>
              <a:t> </a:t>
            </a:r>
            <a:r>
              <a:rPr lang="pl-PL" sz="2000" dirty="0" err="1" smtClean="0"/>
              <a:t>linked</a:t>
            </a:r>
            <a:r>
              <a:rPr lang="pl-PL" sz="2000" dirty="0" smtClean="0"/>
              <a:t> </a:t>
            </a:r>
            <a:r>
              <a:rPr lang="pl-PL" sz="2000" dirty="0" err="1" smtClean="0"/>
              <a:t>structure</a:t>
            </a:r>
            <a:r>
              <a:rPr lang="pl-PL" sz="2000" dirty="0" smtClean="0"/>
              <a:t> of </a:t>
            </a: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shared_ptrs</a:t>
            </a:r>
            <a:r>
              <a:rPr lang="pl-PL" sz="2000" dirty="0" smtClean="0"/>
              <a:t> </a:t>
            </a:r>
            <a:r>
              <a:rPr lang="pl-PL" sz="2000" dirty="0" err="1" smtClean="0"/>
              <a:t>will</a:t>
            </a:r>
            <a:r>
              <a:rPr lang="pl-PL" sz="2000" dirty="0" smtClean="0"/>
              <a:t> </a:t>
            </a:r>
            <a:r>
              <a:rPr lang="pl-PL" sz="2000" dirty="0" err="1" smtClean="0"/>
              <a:t>cause</a:t>
            </a:r>
            <a:r>
              <a:rPr lang="pl-PL" sz="2000" dirty="0" smtClean="0"/>
              <a:t> a </a:t>
            </a:r>
            <a:r>
              <a:rPr lang="pl-PL" sz="2000" dirty="0" err="1" smtClean="0"/>
              <a:t>memory</a:t>
            </a:r>
            <a:r>
              <a:rPr lang="pl-PL" sz="2000" dirty="0" smtClean="0"/>
              <a:t> </a:t>
            </a:r>
            <a:r>
              <a:rPr lang="pl-PL" sz="2000" dirty="0" err="1" smtClean="0"/>
              <a:t>leak</a:t>
            </a:r>
            <a:r>
              <a:rPr lang="pl-PL" sz="2000" dirty="0" smtClean="0"/>
              <a:t> (</a:t>
            </a:r>
            <a:r>
              <a:rPr lang="pl-PL" sz="2000" dirty="0" err="1" smtClean="0"/>
              <a:t>you'll</a:t>
            </a:r>
            <a:r>
              <a:rPr lang="pl-PL" sz="2000" dirty="0" smtClean="0"/>
              <a:t> </a:t>
            </a:r>
            <a:r>
              <a:rPr lang="pl-PL" sz="2000" dirty="0" err="1" smtClean="0"/>
              <a:t>need</a:t>
            </a:r>
            <a:r>
              <a:rPr lang="pl-PL" sz="2000" dirty="0" smtClean="0"/>
              <a:t> </a:t>
            </a:r>
            <a:r>
              <a:rPr lang="pl-PL" sz="2000" dirty="0" err="1" smtClean="0"/>
              <a:t>some</a:t>
            </a:r>
            <a:r>
              <a:rPr lang="pl-PL" sz="2000" dirty="0" smtClean="0"/>
              <a:t> </a:t>
            </a:r>
            <a:r>
              <a:rPr lang="pl-PL" sz="2000" dirty="0" err="1" smtClean="0"/>
              <a:t>logical</a:t>
            </a:r>
            <a:r>
              <a:rPr lang="pl-PL" sz="2000" dirty="0" smtClean="0"/>
              <a:t> </a:t>
            </a:r>
            <a:r>
              <a:rPr lang="pl-PL" sz="2000" dirty="0" err="1" smtClean="0"/>
              <a:t>complication</a:t>
            </a:r>
            <a:r>
              <a:rPr lang="pl-PL" sz="2000" dirty="0" smtClean="0"/>
              <a:t> to </a:t>
            </a:r>
            <a:r>
              <a:rPr lang="pl-PL" sz="2000" dirty="0" err="1" smtClean="0"/>
              <a:t>break</a:t>
            </a:r>
            <a:r>
              <a:rPr lang="pl-PL" sz="2000" dirty="0" smtClean="0"/>
              <a:t> the </a:t>
            </a:r>
            <a:r>
              <a:rPr lang="pl-PL" sz="2000" dirty="0" err="1" smtClean="0"/>
              <a:t>circle</a:t>
            </a:r>
            <a:r>
              <a:rPr lang="pl-PL" sz="2000" dirty="0" smtClean="0"/>
              <a:t>, </a:t>
            </a:r>
            <a:r>
              <a:rPr lang="pl-PL" sz="2000" dirty="0" err="1" smtClean="0"/>
              <a:t>e.g</a:t>
            </a:r>
            <a:r>
              <a:rPr lang="pl-PL" sz="2000" dirty="0" smtClean="0"/>
              <a:t>. </a:t>
            </a:r>
            <a:r>
              <a:rPr lang="pl-PL" sz="2000" dirty="0" err="1" smtClean="0"/>
              <a:t>using</a:t>
            </a:r>
            <a:r>
              <a:rPr lang="pl-PL" sz="2000" dirty="0" smtClean="0"/>
              <a:t> a </a:t>
            </a: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weak_ptr</a:t>
            </a:r>
            <a:r>
              <a:rPr lang="pl-PL" sz="2000" dirty="0" smtClean="0"/>
              <a:t>),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000" dirty="0" smtClean="0"/>
              <a:t>"</a:t>
            </a:r>
            <a:r>
              <a:rPr lang="pl-PL" sz="2000" dirty="0" err="1" smtClean="0"/>
              <a:t>shared</a:t>
            </a:r>
            <a:r>
              <a:rPr lang="pl-PL" sz="2000" dirty="0" smtClean="0"/>
              <a:t> </a:t>
            </a:r>
            <a:r>
              <a:rPr lang="pl-PL" sz="2000" dirty="0" err="1" smtClean="0"/>
              <a:t>ownership</a:t>
            </a:r>
            <a:r>
              <a:rPr lang="pl-PL" sz="2000" dirty="0" smtClean="0"/>
              <a:t> </a:t>
            </a:r>
            <a:r>
              <a:rPr lang="pl-PL" sz="2000" dirty="0" err="1" smtClean="0"/>
              <a:t>objects</a:t>
            </a:r>
            <a:r>
              <a:rPr lang="pl-PL" sz="2000" dirty="0" smtClean="0"/>
              <a:t>" </a:t>
            </a:r>
            <a:r>
              <a:rPr lang="pl-PL" sz="2000" dirty="0" err="1" smtClean="0"/>
              <a:t>tend</a:t>
            </a:r>
            <a:r>
              <a:rPr lang="pl-PL" sz="2000" dirty="0" smtClean="0"/>
              <a:t> to </a:t>
            </a:r>
            <a:r>
              <a:rPr lang="pl-PL" sz="2000" dirty="0" err="1" smtClean="0"/>
              <a:t>stay</a:t>
            </a:r>
            <a:r>
              <a:rPr lang="pl-PL" sz="2000" dirty="0" smtClean="0"/>
              <a:t> "live" for </a:t>
            </a:r>
            <a:r>
              <a:rPr lang="pl-PL" sz="2000" dirty="0" err="1" smtClean="0"/>
              <a:t>longer</a:t>
            </a:r>
            <a:r>
              <a:rPr lang="pl-PL" sz="2000" dirty="0" smtClean="0"/>
              <a:t> </a:t>
            </a:r>
            <a:r>
              <a:rPr lang="pl-PL" sz="2000" dirty="0" err="1" smtClean="0"/>
              <a:t>than</a:t>
            </a:r>
            <a:r>
              <a:rPr lang="pl-PL" sz="2000" dirty="0" smtClean="0"/>
              <a:t> </a:t>
            </a:r>
            <a:r>
              <a:rPr lang="pl-PL" sz="2000" dirty="0" err="1" smtClean="0"/>
              <a:t>scoped</a:t>
            </a:r>
            <a:r>
              <a:rPr lang="pl-PL" sz="2000" dirty="0" smtClean="0"/>
              <a:t> </a:t>
            </a:r>
            <a:r>
              <a:rPr lang="pl-PL" sz="2000" dirty="0" err="1" smtClean="0"/>
              <a:t>objects</a:t>
            </a:r>
            <a:r>
              <a:rPr lang="pl-PL" sz="2000" dirty="0" smtClean="0"/>
              <a:t> (</a:t>
            </a:r>
            <a:r>
              <a:rPr lang="pl-PL" sz="2000" dirty="0" err="1" smtClean="0"/>
              <a:t>thus</a:t>
            </a:r>
            <a:r>
              <a:rPr lang="pl-PL" sz="2000" dirty="0" smtClean="0"/>
              <a:t> </a:t>
            </a:r>
            <a:r>
              <a:rPr lang="pl-PL" sz="2000" dirty="0" err="1" smtClean="0"/>
              <a:t>causing</a:t>
            </a:r>
            <a:r>
              <a:rPr lang="pl-PL" sz="2000" dirty="0" smtClean="0"/>
              <a:t> </a:t>
            </a:r>
            <a:r>
              <a:rPr lang="pl-PL" sz="2000" dirty="0" err="1" smtClean="0"/>
              <a:t>higher</a:t>
            </a:r>
            <a:r>
              <a:rPr lang="pl-PL" sz="2000" dirty="0" smtClean="0"/>
              <a:t> </a:t>
            </a:r>
            <a:r>
              <a:rPr lang="pl-PL" sz="2000" dirty="0" err="1" smtClean="0"/>
              <a:t>average</a:t>
            </a:r>
            <a:r>
              <a:rPr lang="pl-PL" sz="2000" dirty="0" smtClean="0"/>
              <a:t> </a:t>
            </a:r>
            <a:r>
              <a:rPr lang="pl-PL" sz="2000" dirty="0" err="1" smtClean="0"/>
              <a:t>resource</a:t>
            </a:r>
            <a:r>
              <a:rPr lang="pl-PL" sz="2000" dirty="0" smtClean="0"/>
              <a:t> </a:t>
            </a:r>
            <a:r>
              <a:rPr lang="pl-PL" sz="2000" dirty="0" err="1" smtClean="0"/>
              <a:t>usage</a:t>
            </a:r>
            <a:r>
              <a:rPr lang="pl-PL" sz="2000" dirty="0" smtClean="0"/>
              <a:t>),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000" dirty="0" err="1" smtClean="0"/>
              <a:t>shared</a:t>
            </a:r>
            <a:r>
              <a:rPr lang="pl-PL" sz="2000" dirty="0" smtClean="0"/>
              <a:t> </a:t>
            </a:r>
            <a:r>
              <a:rPr lang="pl-PL" sz="2000" dirty="0" err="1" smtClean="0"/>
              <a:t>pointers</a:t>
            </a:r>
            <a:r>
              <a:rPr lang="pl-PL" sz="2000" dirty="0" smtClean="0"/>
              <a:t> in a </a:t>
            </a:r>
            <a:r>
              <a:rPr lang="pl-PL" sz="2000" dirty="0" err="1" smtClean="0"/>
              <a:t>multi-threaded</a:t>
            </a:r>
            <a:r>
              <a:rPr lang="pl-PL" sz="2000" dirty="0" smtClean="0"/>
              <a:t> environment </a:t>
            </a:r>
            <a:r>
              <a:rPr lang="pl-PL" sz="2000" dirty="0" err="1" smtClean="0"/>
              <a:t>can</a:t>
            </a:r>
            <a:r>
              <a:rPr lang="pl-PL" sz="2000" dirty="0" smtClean="0"/>
              <a:t> be </a:t>
            </a:r>
            <a:r>
              <a:rPr lang="pl-PL" sz="2000" dirty="0" err="1" smtClean="0"/>
              <a:t>expensive</a:t>
            </a:r>
            <a:r>
              <a:rPr lang="pl-PL" sz="2000" dirty="0" smtClean="0"/>
              <a:t> (</a:t>
            </a:r>
            <a:r>
              <a:rPr lang="pl-PL" sz="2000" dirty="0" err="1" smtClean="0"/>
              <a:t>because</a:t>
            </a:r>
            <a:r>
              <a:rPr lang="pl-PL" sz="2000" dirty="0" smtClean="0"/>
              <a:t> of the </a:t>
            </a:r>
            <a:r>
              <a:rPr lang="pl-PL" sz="2000" dirty="0" err="1" smtClean="0"/>
              <a:t>need</a:t>
            </a:r>
            <a:r>
              <a:rPr lang="pl-PL" sz="2000" dirty="0" smtClean="0"/>
              <a:t> to </a:t>
            </a:r>
            <a:r>
              <a:rPr lang="pl-PL" sz="2000" dirty="0" err="1" smtClean="0"/>
              <a:t>avoid</a:t>
            </a:r>
            <a:r>
              <a:rPr lang="pl-PL" sz="2000" dirty="0" smtClean="0"/>
              <a:t> data </a:t>
            </a:r>
            <a:r>
              <a:rPr lang="pl-PL" sz="2000" dirty="0" err="1" smtClean="0"/>
              <a:t>races</a:t>
            </a:r>
            <a:r>
              <a:rPr lang="pl-PL" sz="2000" dirty="0" smtClean="0"/>
              <a:t> on the </a:t>
            </a:r>
            <a:r>
              <a:rPr lang="pl-PL" sz="2000" dirty="0" err="1" smtClean="0"/>
              <a:t>use</a:t>
            </a:r>
            <a:r>
              <a:rPr lang="pl-PL" sz="2000" dirty="0" smtClean="0"/>
              <a:t> </a:t>
            </a:r>
            <a:r>
              <a:rPr lang="pl-PL" sz="2000" dirty="0" err="1" smtClean="0"/>
              <a:t>count</a:t>
            </a:r>
            <a:r>
              <a:rPr lang="pl-PL" sz="2000" dirty="0" smtClean="0"/>
              <a:t>),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000" dirty="0" smtClean="0"/>
              <a:t>a </a:t>
            </a:r>
            <a:r>
              <a:rPr lang="pl-PL" sz="2000" dirty="0" err="1" smtClean="0"/>
              <a:t>destructor</a:t>
            </a:r>
            <a:r>
              <a:rPr lang="pl-PL" sz="2000" dirty="0" smtClean="0"/>
              <a:t> for a </a:t>
            </a:r>
            <a:r>
              <a:rPr lang="pl-PL" sz="2000" dirty="0" err="1" smtClean="0"/>
              <a:t>shared</a:t>
            </a:r>
            <a:r>
              <a:rPr lang="pl-PL" sz="2000" dirty="0" smtClean="0"/>
              <a:t> </a:t>
            </a:r>
            <a:r>
              <a:rPr lang="pl-PL" sz="2000" dirty="0" err="1" smtClean="0"/>
              <a:t>object</a:t>
            </a:r>
            <a:r>
              <a:rPr lang="pl-PL" sz="2000" dirty="0" smtClean="0"/>
              <a:t> </a:t>
            </a:r>
            <a:r>
              <a:rPr lang="pl-PL" sz="2000" dirty="0" err="1" smtClean="0"/>
              <a:t>does</a:t>
            </a:r>
            <a:r>
              <a:rPr lang="pl-PL" sz="2000" dirty="0" smtClean="0"/>
              <a:t> not </a:t>
            </a:r>
            <a:r>
              <a:rPr lang="pl-PL" sz="2000" dirty="0" err="1" smtClean="0"/>
              <a:t>execute</a:t>
            </a:r>
            <a:r>
              <a:rPr lang="pl-PL" sz="2000" dirty="0" smtClean="0"/>
              <a:t> </a:t>
            </a:r>
            <a:r>
              <a:rPr lang="pl-PL" sz="2000" dirty="0" err="1" smtClean="0"/>
              <a:t>at</a:t>
            </a:r>
            <a:r>
              <a:rPr lang="pl-PL" sz="2000" dirty="0" smtClean="0"/>
              <a:t> a </a:t>
            </a:r>
            <a:r>
              <a:rPr lang="pl-PL" sz="2000" dirty="0" err="1" smtClean="0"/>
              <a:t>predictable</a:t>
            </a:r>
            <a:r>
              <a:rPr lang="pl-PL" sz="2000" dirty="0" smtClean="0"/>
              <a:t> </a:t>
            </a:r>
            <a:r>
              <a:rPr lang="pl-PL" sz="2000" dirty="0" err="1" smtClean="0"/>
              <a:t>time</a:t>
            </a:r>
            <a:r>
              <a:rPr lang="pl-PL" sz="2000" dirty="0" smtClean="0"/>
              <a:t>, 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000" dirty="0" smtClean="0"/>
              <a:t>the </a:t>
            </a:r>
            <a:r>
              <a:rPr lang="pl-PL" sz="2000" dirty="0" err="1" smtClean="0"/>
              <a:t>algorithms</a:t>
            </a:r>
            <a:r>
              <a:rPr lang="pl-PL" sz="2000" dirty="0" smtClean="0"/>
              <a:t>/</a:t>
            </a:r>
            <a:r>
              <a:rPr lang="pl-PL" sz="2000" dirty="0" err="1" smtClean="0"/>
              <a:t>logic</a:t>
            </a:r>
            <a:r>
              <a:rPr lang="pl-PL" sz="2000" dirty="0" smtClean="0"/>
              <a:t> for the update of </a:t>
            </a:r>
            <a:r>
              <a:rPr lang="pl-PL" sz="2000" dirty="0" err="1" smtClean="0"/>
              <a:t>any</a:t>
            </a:r>
            <a:r>
              <a:rPr lang="pl-PL" sz="2000" dirty="0" smtClean="0"/>
              <a:t> </a:t>
            </a:r>
            <a:r>
              <a:rPr lang="pl-PL" sz="2000" dirty="0" err="1" smtClean="0"/>
              <a:t>shared</a:t>
            </a:r>
            <a:r>
              <a:rPr lang="pl-PL" sz="2000" dirty="0" smtClean="0"/>
              <a:t> </a:t>
            </a:r>
            <a:r>
              <a:rPr lang="pl-PL" sz="2000" dirty="0" err="1" smtClean="0"/>
              <a:t>object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easier</a:t>
            </a:r>
            <a:r>
              <a:rPr lang="pl-PL" sz="2000" dirty="0" smtClean="0"/>
              <a:t> to </a:t>
            </a:r>
            <a:r>
              <a:rPr lang="pl-PL" sz="2000" dirty="0" err="1" smtClean="0"/>
              <a:t>get</a:t>
            </a:r>
            <a:r>
              <a:rPr lang="pl-PL" sz="2000" dirty="0" smtClean="0"/>
              <a:t> </a:t>
            </a:r>
            <a:r>
              <a:rPr lang="pl-PL" sz="2000" dirty="0" err="1" smtClean="0"/>
              <a:t>wrong</a:t>
            </a:r>
            <a:r>
              <a:rPr lang="pl-PL" sz="2000" dirty="0" smtClean="0"/>
              <a:t> </a:t>
            </a:r>
            <a:r>
              <a:rPr lang="pl-PL" sz="2000" dirty="0" err="1" smtClean="0"/>
              <a:t>than</a:t>
            </a:r>
            <a:r>
              <a:rPr lang="pl-PL" sz="2000" dirty="0" smtClean="0"/>
              <a:t> for </a:t>
            </a:r>
            <a:r>
              <a:rPr lang="pl-PL" sz="2000" dirty="0" err="1" smtClean="0"/>
              <a:t>an</a:t>
            </a:r>
            <a:r>
              <a:rPr lang="pl-PL" sz="2000" dirty="0" smtClean="0"/>
              <a:t> </a:t>
            </a:r>
            <a:r>
              <a:rPr lang="pl-PL" sz="2000" dirty="0" err="1" smtClean="0"/>
              <a:t>object</a:t>
            </a:r>
            <a:r>
              <a:rPr lang="pl-PL" sz="2000" dirty="0" smtClean="0"/>
              <a:t> </a:t>
            </a:r>
            <a:r>
              <a:rPr lang="pl-PL" sz="2000" dirty="0" err="1" smtClean="0"/>
              <a:t>that's</a:t>
            </a:r>
            <a:r>
              <a:rPr lang="pl-PL" sz="2000" dirty="0" smtClean="0"/>
              <a:t> not </a:t>
            </a:r>
            <a:r>
              <a:rPr lang="pl-PL" sz="2000" dirty="0" err="1" smtClean="0"/>
              <a:t>shared</a:t>
            </a:r>
            <a:r>
              <a:rPr lang="pl-PL" sz="2000" dirty="0" smtClean="0"/>
              <a:t>.  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2165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Standard Template Library</a:t>
            </a:r>
            <a:endParaRPr lang="en-US" altLang="pl-PL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dirty="0" err="1"/>
              <a:t>Main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elements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Generic</a:t>
            </a:r>
            <a:r>
              <a:rPr lang="pl-PL" altLang="pl-PL" sz="2000" dirty="0"/>
              <a:t> data </a:t>
            </a:r>
            <a:r>
              <a:rPr lang="pl-PL" altLang="pl-PL" sz="2000" u="sng" dirty="0" err="1"/>
              <a:t>containers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lists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vectors</a:t>
            </a:r>
            <a:r>
              <a:rPr lang="pl-PL" altLang="pl-PL" sz="2000" dirty="0"/>
              <a:t>, etc.)</a:t>
            </a:r>
          </a:p>
          <a:p>
            <a:pPr lvl="1">
              <a:lnSpc>
                <a:spcPct val="90000"/>
              </a:lnSpc>
            </a:pPr>
            <a:r>
              <a:rPr lang="pl-PL" altLang="pl-PL" sz="2000" u="sng" dirty="0" err="1"/>
              <a:t>Iterators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browsing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containers</a:t>
            </a:r>
            <a:r>
              <a:rPr lang="pl-PL" altLang="pl-PL" sz="2000" dirty="0"/>
              <a:t> and </a:t>
            </a:r>
            <a:r>
              <a:rPr lang="pl-PL" altLang="pl-PL" sz="2000" dirty="0" err="1"/>
              <a:t>providing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interface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containers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algorithms</a:t>
            </a:r>
            <a:endParaRPr lang="pl-PL" altLang="pl-PL" sz="2000" dirty="0"/>
          </a:p>
          <a:p>
            <a:pPr lvl="1">
              <a:lnSpc>
                <a:spcPct val="90000"/>
              </a:lnSpc>
            </a:pPr>
            <a:r>
              <a:rPr lang="pl-PL" altLang="pl-PL" sz="2000" u="sng" dirty="0" err="1"/>
              <a:t>Algorithms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operating</a:t>
            </a:r>
            <a:r>
              <a:rPr lang="pl-PL" altLang="pl-PL" sz="2000" dirty="0"/>
              <a:t> on </a:t>
            </a:r>
            <a:r>
              <a:rPr lang="pl-PL" altLang="pl-PL" sz="2000" dirty="0" err="1" smtClean="0"/>
              <a:t>containers</a:t>
            </a:r>
            <a:r>
              <a:rPr lang="pl-PL" altLang="pl-PL" sz="2000" dirty="0" smtClean="0"/>
              <a:t> (</a:t>
            </a:r>
            <a:r>
              <a:rPr lang="pl-PL" altLang="pl-PL" sz="2000" dirty="0" err="1" smtClean="0"/>
              <a:t>simple</a:t>
            </a:r>
            <a:r>
              <a:rPr lang="pl-PL" altLang="pl-PL" sz="2000" dirty="0" smtClean="0"/>
              <a:t>; not </a:t>
            </a:r>
            <a:r>
              <a:rPr lang="pl-PL" altLang="pl-PL" sz="2000" dirty="0" err="1" smtClean="0"/>
              <a:t>more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sophisticated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than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sorting</a:t>
            </a:r>
            <a:r>
              <a:rPr lang="pl-PL" altLang="pl-PL" sz="2000" dirty="0" smtClean="0"/>
              <a:t>)</a:t>
            </a:r>
            <a:endParaRPr lang="pl-PL" altLang="pl-PL" sz="2000" dirty="0"/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Other</a:t>
            </a:r>
            <a:r>
              <a:rPr lang="pl-PL" altLang="pl-PL" sz="2000" dirty="0"/>
              <a:t> (to be </a:t>
            </a:r>
            <a:r>
              <a:rPr lang="pl-PL" altLang="pl-PL" sz="2000" dirty="0" err="1"/>
              <a:t>discussed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later</a:t>
            </a:r>
            <a:r>
              <a:rPr lang="pl-PL" altLang="pl-PL" sz="2000" dirty="0"/>
              <a:t> ...)</a:t>
            </a:r>
            <a:endParaRPr lang="pl-PL" altLang="pl-PL" sz="2000" u="sng" dirty="0"/>
          </a:p>
          <a:p>
            <a:pPr lvl="1">
              <a:lnSpc>
                <a:spcPct val="90000"/>
              </a:lnSpc>
            </a:pPr>
            <a:endParaRPr lang="pl-PL" altLang="pl-PL" sz="2000" dirty="0"/>
          </a:p>
          <a:p>
            <a:pPr>
              <a:lnSpc>
                <a:spcPct val="90000"/>
              </a:lnSpc>
            </a:pPr>
            <a:r>
              <a:rPr lang="pl-PL" altLang="pl-PL" sz="2400" dirty="0"/>
              <a:t>It </a:t>
            </a:r>
            <a:r>
              <a:rPr lang="pl-PL" altLang="pl-PL" sz="2400" dirty="0" err="1"/>
              <a:t>is</a:t>
            </a:r>
            <a:r>
              <a:rPr lang="pl-PL" altLang="pl-PL" sz="2400" dirty="0"/>
              <a:t> a </a:t>
            </a:r>
            <a:r>
              <a:rPr lang="pl-PL" altLang="pl-PL" sz="2400" u="sng" dirty="0" err="1"/>
              <a:t>template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library</a:t>
            </a:r>
            <a:r>
              <a:rPr lang="pl-PL" altLang="pl-PL" sz="2400" dirty="0"/>
              <a:t>!</a:t>
            </a:r>
          </a:p>
          <a:p>
            <a:pPr>
              <a:lnSpc>
                <a:spcPct val="90000"/>
              </a:lnSpc>
            </a:pPr>
            <a:r>
              <a:rPr lang="pl-PL" altLang="pl-PL" sz="2400" dirty="0"/>
              <a:t>Data </a:t>
            </a:r>
            <a:r>
              <a:rPr lang="pl-PL" altLang="pl-PL" sz="2400" dirty="0" err="1"/>
              <a:t>is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generally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separated</a:t>
            </a:r>
            <a:r>
              <a:rPr lang="pl-PL" altLang="pl-PL" sz="2400" dirty="0"/>
              <a:t> from </a:t>
            </a:r>
            <a:r>
              <a:rPr lang="pl-PL" altLang="pl-PL" sz="2400" dirty="0" err="1"/>
              <a:t>methods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where</a:t>
            </a:r>
            <a:r>
              <a:rPr lang="pl-PL" altLang="pl-PL" sz="2400" dirty="0"/>
              <a:t> the OOP idea </a:t>
            </a:r>
            <a:r>
              <a:rPr lang="pl-PL" altLang="pl-PL" sz="2400" dirty="0" err="1"/>
              <a:t>has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gone</a:t>
            </a:r>
            <a:r>
              <a:rPr lang="pl-PL" altLang="pl-PL" sz="2400" dirty="0"/>
              <a:t>?)</a:t>
            </a:r>
          </a:p>
          <a:p>
            <a:pPr>
              <a:lnSpc>
                <a:spcPct val="90000"/>
              </a:lnSpc>
            </a:pPr>
            <a:r>
              <a:rPr lang="pl-PL" altLang="pl-PL" sz="2400" dirty="0" err="1"/>
              <a:t>Designed</a:t>
            </a:r>
            <a:r>
              <a:rPr lang="pl-PL" altLang="pl-PL" sz="2400" dirty="0"/>
              <a:t> for high-</a:t>
            </a:r>
            <a:r>
              <a:rPr lang="pl-PL" altLang="pl-PL" sz="2400" dirty="0" err="1"/>
              <a:t>level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programming</a:t>
            </a:r>
            <a:endParaRPr lang="pl-PL" altLang="pl-PL" sz="2400" dirty="0"/>
          </a:p>
          <a:p>
            <a:pPr>
              <a:lnSpc>
                <a:spcPct val="90000"/>
              </a:lnSpc>
            </a:pPr>
            <a:r>
              <a:rPr lang="pl-PL" altLang="pl-PL" sz="2400" dirty="0" err="1"/>
              <a:t>Designed</a:t>
            </a:r>
            <a:r>
              <a:rPr lang="pl-PL" altLang="pl-PL" sz="2400" dirty="0"/>
              <a:t> for </a:t>
            </a:r>
            <a:r>
              <a:rPr lang="pl-PL" altLang="pl-PL" sz="2400" dirty="0" err="1"/>
              <a:t>efficient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programming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3247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smtClean="0"/>
              <a:t>Smart pointers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885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2800" dirty="0" err="1">
                <a:solidFill>
                  <a:srgbClr val="3E9BB6"/>
                </a:solidFill>
                <a:latin typeface="Consolas" panose="020B0609020204030204" pitchFamily="49" charset="0"/>
              </a:rPr>
              <a:t>weak_ptr</a:t>
            </a:r>
            <a:endParaRPr lang="pl-PL" sz="28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smtClean="0"/>
              <a:t>no-</a:t>
            </a:r>
            <a:r>
              <a:rPr lang="pl-PL" sz="2400" dirty="0" err="1" smtClean="0"/>
              <a:t>ownership</a:t>
            </a:r>
            <a:r>
              <a:rPr lang="pl-PL" sz="2400" dirty="0" smtClean="0"/>
              <a:t> pointer to data </a:t>
            </a:r>
            <a:r>
              <a:rPr lang="pl-PL" sz="2400" dirty="0" err="1" smtClean="0"/>
              <a:t>managed</a:t>
            </a:r>
            <a:r>
              <a:rPr lang="pl-PL" sz="2400" dirty="0" smtClean="0"/>
              <a:t> by </a:t>
            </a: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r>
              <a:rPr lang="pl-PL" sz="2400" dirty="0" smtClean="0"/>
              <a:t>;</a:t>
            </a:r>
            <a:r>
              <a:rPr lang="pl-PL" sz="2400" dirty="0" smtClean="0">
                <a:solidFill>
                  <a:schemeClr val="tx2"/>
                </a:solidFill>
              </a:rPr>
              <a:t> </a:t>
            </a:r>
            <a:r>
              <a:rPr lang="pl-PL" sz="2400" dirty="0" smtClean="0"/>
              <a:t>to be </a:t>
            </a:r>
            <a:r>
              <a:rPr lang="pl-PL" sz="2400" dirty="0" err="1" smtClean="0"/>
              <a:t>used</a:t>
            </a:r>
            <a:r>
              <a:rPr lang="pl-PL" sz="2400" dirty="0" smtClean="0"/>
              <a:t> with data </a:t>
            </a:r>
            <a:r>
              <a:rPr lang="pl-PL" sz="2400" dirty="0" err="1" smtClean="0"/>
              <a:t>owned</a:t>
            </a:r>
            <a:r>
              <a:rPr lang="pl-PL" sz="2400" dirty="0" smtClean="0"/>
              <a:t> by </a:t>
            </a:r>
            <a:r>
              <a:rPr 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endParaRPr lang="pl-PL" sz="2400" dirty="0">
              <a:solidFill>
                <a:srgbClr val="3E9BB6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provides</a:t>
            </a:r>
            <a:r>
              <a:rPr lang="pl-PL" sz="2400" dirty="0" smtClean="0"/>
              <a:t> test </a:t>
            </a: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pointed</a:t>
            </a:r>
            <a:r>
              <a:rPr lang="pl-PL" sz="2400" dirty="0" smtClean="0"/>
              <a:t> data </a:t>
            </a:r>
            <a:r>
              <a:rPr lang="pl-PL" sz="2400" dirty="0" err="1" smtClean="0"/>
              <a:t>still</a:t>
            </a:r>
            <a:r>
              <a:rPr lang="pl-PL" sz="2400" dirty="0" smtClean="0"/>
              <a:t> </a:t>
            </a:r>
            <a:r>
              <a:rPr lang="pl-PL" sz="2400" dirty="0" err="1" smtClean="0"/>
              <a:t>exists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provides</a:t>
            </a:r>
            <a:r>
              <a:rPr lang="pl-PL" sz="2400" dirty="0" smtClean="0"/>
              <a:t> </a:t>
            </a:r>
            <a:r>
              <a:rPr lang="pl-PL" sz="2400" dirty="0" err="1" smtClean="0"/>
              <a:t>locking</a:t>
            </a:r>
            <a:r>
              <a:rPr lang="pl-PL" sz="2400" dirty="0" smtClean="0"/>
              <a:t> </a:t>
            </a:r>
            <a:r>
              <a:rPr lang="pl-PL" sz="2400" dirty="0" err="1" smtClean="0"/>
              <a:t>mechanism</a:t>
            </a:r>
            <a:r>
              <a:rPr lang="pl-PL" sz="2400" dirty="0" smtClean="0"/>
              <a:t> </a:t>
            </a:r>
            <a:r>
              <a:rPr lang="pl-PL" sz="2400" dirty="0" err="1" smtClean="0"/>
              <a:t>ensuring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the </a:t>
            </a:r>
            <a:r>
              <a:rPr lang="pl-PL" sz="2400" dirty="0" err="1" smtClean="0"/>
              <a:t>pointed</a:t>
            </a:r>
            <a:r>
              <a:rPr lang="pl-PL" sz="2400" dirty="0" smtClean="0"/>
              <a:t> data </a:t>
            </a:r>
            <a:r>
              <a:rPr lang="pl-PL" sz="2400" dirty="0" err="1" smtClean="0"/>
              <a:t>will</a:t>
            </a:r>
            <a:r>
              <a:rPr lang="pl-PL" sz="2400" dirty="0" smtClean="0"/>
              <a:t> not be </a:t>
            </a:r>
            <a:r>
              <a:rPr lang="pl-PL" sz="2400" dirty="0" err="1" smtClean="0"/>
              <a:t>destructed</a:t>
            </a:r>
            <a:r>
              <a:rPr lang="pl-PL" sz="2400" dirty="0" smtClean="0"/>
              <a:t> </a:t>
            </a:r>
            <a:r>
              <a:rPr lang="pl-PL" sz="2400" dirty="0" err="1" smtClean="0"/>
              <a:t>while</a:t>
            </a:r>
            <a:r>
              <a:rPr lang="pl-PL" sz="2400" dirty="0" smtClean="0"/>
              <a:t> </a:t>
            </a:r>
            <a:r>
              <a:rPr lang="pl-PL" sz="2400" dirty="0" err="1" smtClean="0"/>
              <a:t>being</a:t>
            </a:r>
            <a:r>
              <a:rPr lang="pl-PL" sz="2400" dirty="0" smtClean="0"/>
              <a:t> </a:t>
            </a:r>
            <a:r>
              <a:rPr lang="pl-PL" sz="2400" dirty="0" err="1" smtClean="0"/>
              <a:t>used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pl-PL" sz="2400" dirty="0" err="1" smtClean="0"/>
              <a:t>normally</a:t>
            </a:r>
            <a:r>
              <a:rPr lang="pl-PL" sz="2400" dirty="0" smtClean="0"/>
              <a:t> </a:t>
            </a:r>
            <a:r>
              <a:rPr lang="pl-PL" sz="2400" dirty="0" err="1" smtClean="0"/>
              <a:t>does</a:t>
            </a:r>
            <a:r>
              <a:rPr lang="pl-PL" sz="2400" dirty="0" smtClean="0"/>
              <a:t> not </a:t>
            </a:r>
            <a:r>
              <a:rPr lang="pl-PL" sz="2400" dirty="0" err="1" smtClean="0"/>
              <a:t>destruct</a:t>
            </a:r>
            <a:r>
              <a:rPr lang="pl-PL" sz="2400" dirty="0" smtClean="0"/>
              <a:t> the </a:t>
            </a:r>
            <a:r>
              <a:rPr lang="pl-PL" sz="2400" dirty="0" err="1" smtClean="0"/>
              <a:t>pointed</a:t>
            </a:r>
            <a:r>
              <a:rPr lang="pl-PL" sz="2400" dirty="0" smtClean="0"/>
              <a:t> data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l-PL" sz="2000" dirty="0" smtClean="0"/>
              <a:t>but </a:t>
            </a:r>
            <a:r>
              <a:rPr lang="pl-PL" sz="2000" dirty="0" err="1" smtClean="0"/>
              <a:t>if</a:t>
            </a:r>
            <a:r>
              <a:rPr lang="pl-PL" sz="2000" dirty="0" smtClean="0"/>
              <a:t> the </a:t>
            </a:r>
            <a:r>
              <a:rPr lang="pl-PL" sz="2000" dirty="0" err="1" smtClean="0"/>
              <a:t>destruction</a:t>
            </a:r>
            <a:r>
              <a:rPr lang="pl-PL" sz="2000" dirty="0" smtClean="0"/>
              <a:t> was </a:t>
            </a:r>
            <a:r>
              <a:rPr lang="pl-PL" sz="2000" dirty="0" err="1" smtClean="0"/>
              <a:t>postponed</a:t>
            </a:r>
            <a:r>
              <a:rPr lang="pl-PL" sz="2000" dirty="0" smtClean="0"/>
              <a:t> </a:t>
            </a:r>
            <a:r>
              <a:rPr lang="pl-PL" sz="2000" dirty="0" err="1" smtClean="0"/>
              <a:t>due</a:t>
            </a:r>
            <a:r>
              <a:rPr lang="pl-PL" sz="2000" dirty="0" smtClean="0"/>
              <a:t> to </a:t>
            </a:r>
            <a:r>
              <a:rPr lang="pl-PL" sz="2000" dirty="0" err="1" smtClean="0"/>
              <a:t>locking</a:t>
            </a:r>
            <a:r>
              <a:rPr lang="pl-PL" sz="2000" dirty="0" smtClean="0"/>
              <a:t> (</a:t>
            </a:r>
            <a:r>
              <a:rPr lang="pl-PL" sz="2000" dirty="0" err="1" smtClean="0"/>
              <a:t>last</a:t>
            </a:r>
            <a:r>
              <a:rPr lang="pl-PL" sz="2000" dirty="0" smtClean="0"/>
              <a:t> </a:t>
            </a:r>
            <a:r>
              <a:rPr 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shared_ptr</a:t>
            </a:r>
            <a:r>
              <a:rPr lang="pl-PL" sz="2000" dirty="0" smtClean="0"/>
              <a:t> to </a:t>
            </a:r>
            <a:r>
              <a:rPr lang="pl-PL" sz="2000" dirty="0" err="1" smtClean="0"/>
              <a:t>that</a:t>
            </a:r>
            <a:r>
              <a:rPr lang="pl-PL" sz="2000" dirty="0" smtClean="0"/>
              <a:t> data </a:t>
            </a:r>
            <a:r>
              <a:rPr lang="pl-PL" sz="2000" dirty="0" err="1" smtClean="0"/>
              <a:t>had</a:t>
            </a:r>
            <a:r>
              <a:rPr lang="pl-PL" sz="2000" dirty="0" smtClean="0"/>
              <a:t> </a:t>
            </a:r>
            <a:r>
              <a:rPr lang="pl-PL" sz="2000" dirty="0" err="1" smtClean="0"/>
              <a:t>been</a:t>
            </a:r>
            <a:r>
              <a:rPr lang="pl-PL" sz="2000" dirty="0" smtClean="0"/>
              <a:t> </a:t>
            </a:r>
            <a:r>
              <a:rPr lang="pl-PL" sz="2000" dirty="0" err="1" smtClean="0"/>
              <a:t>destructed</a:t>
            </a:r>
            <a:r>
              <a:rPr lang="pl-PL" sz="2000" dirty="0" smtClean="0"/>
              <a:t> </a:t>
            </a:r>
            <a:r>
              <a:rPr lang="pl-PL" sz="2000" dirty="0" err="1" smtClean="0"/>
              <a:t>while</a:t>
            </a:r>
            <a:r>
              <a:rPr lang="pl-PL" sz="2000" dirty="0" smtClean="0"/>
              <a:t> data was </a:t>
            </a:r>
            <a:r>
              <a:rPr lang="pl-PL" sz="2000" dirty="0" err="1" smtClean="0"/>
              <a:t>locked</a:t>
            </a:r>
            <a:r>
              <a:rPr lang="pl-PL" sz="2000" dirty="0" smtClean="0"/>
              <a:t>), </a:t>
            </a:r>
            <a:r>
              <a:rPr lang="pl-PL" sz="2000" dirty="0" err="1" smtClean="0"/>
              <a:t>then</a:t>
            </a:r>
            <a:r>
              <a:rPr lang="pl-PL" sz="2000" dirty="0" smtClean="0"/>
              <a:t> the </a:t>
            </a:r>
            <a:r>
              <a:rPr lang="pl-PL" sz="2000" dirty="0" err="1" smtClean="0"/>
              <a:t>destruction</a:t>
            </a:r>
            <a:r>
              <a:rPr lang="pl-PL" sz="2000" dirty="0" smtClean="0"/>
              <a:t> </a:t>
            </a:r>
            <a:r>
              <a:rPr lang="pl-PL" sz="2000" dirty="0" err="1" smtClean="0"/>
              <a:t>is</a:t>
            </a:r>
            <a:r>
              <a:rPr lang="pl-PL" sz="2000" dirty="0" smtClean="0"/>
              <a:t> </a:t>
            </a:r>
            <a:r>
              <a:rPr lang="pl-PL" sz="2000" dirty="0" err="1" smtClean="0"/>
              <a:t>performed</a:t>
            </a:r>
            <a:r>
              <a:rPr lang="pl-PL" sz="2000" dirty="0" smtClean="0"/>
              <a:t> </a:t>
            </a:r>
            <a:r>
              <a:rPr lang="pl-PL" sz="2000" dirty="0" err="1" smtClean="0"/>
              <a:t>after</a:t>
            </a:r>
            <a:r>
              <a:rPr lang="pl-PL" sz="2000" dirty="0" smtClean="0"/>
              <a:t> </a:t>
            </a:r>
            <a:r>
              <a:rPr lang="pl-PL" sz="2000" dirty="0" err="1" smtClean="0"/>
              <a:t>unlocking</a:t>
            </a:r>
            <a:endParaRPr lang="pl-PL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1934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pl-PL" b="1" smtClean="0"/>
              <a:t>Strings   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 smtClean="0"/>
              <a:t>Appendix: </a:t>
            </a:r>
            <a:r>
              <a:rPr lang="pl-PL" altLang="pl-PL" dirty="0"/>
              <a:t>List of STL </a:t>
            </a:r>
            <a:r>
              <a:rPr lang="pl-PL" altLang="pl-PL" dirty="0" err="1" smtClean="0"/>
              <a:t>Algorithms</a:t>
            </a:r>
            <a:endParaRPr lang="en-US" altLang="pl-PL" dirty="0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You</a:t>
            </a:r>
            <a:r>
              <a:rPr lang="pl-PL" altLang="pl-PL" sz="2800" dirty="0"/>
              <a:t> do not </a:t>
            </a:r>
            <a:r>
              <a:rPr lang="pl-PL" altLang="pl-PL" sz="2800" dirty="0" err="1"/>
              <a:t>have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remember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all</a:t>
            </a:r>
            <a:r>
              <a:rPr lang="pl-PL" altLang="pl-PL" sz="2800" dirty="0"/>
              <a:t> of the </a:t>
            </a:r>
            <a:r>
              <a:rPr lang="pl-PL" altLang="pl-PL" sz="2800" dirty="0" err="1"/>
              <a:t>algorithms</a:t>
            </a:r>
            <a:endParaRPr lang="pl-PL" altLang="pl-PL" sz="28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including</a:t>
            </a:r>
            <a:r>
              <a:rPr lang="pl-PL" altLang="pl-PL" sz="2400" dirty="0"/>
              <a:t> the </a:t>
            </a:r>
            <a:r>
              <a:rPr lang="pl-PL" altLang="pl-PL" sz="2400" dirty="0" err="1"/>
              <a:t>allowed</a:t>
            </a:r>
            <a:r>
              <a:rPr lang="pl-PL" altLang="pl-PL" sz="2400" dirty="0"/>
              <a:t> argument </a:t>
            </a:r>
            <a:r>
              <a:rPr lang="pl-PL" altLang="pl-PL" sz="2400" dirty="0" err="1"/>
              <a:t>combinations</a:t>
            </a:r>
            <a:endParaRPr lang="pl-PL" altLang="pl-PL" sz="2400" dirty="0"/>
          </a:p>
          <a:p>
            <a:pPr>
              <a:lnSpc>
                <a:spcPct val="90000"/>
              </a:lnSpc>
            </a:pPr>
            <a:endParaRPr lang="pl-PL" altLang="pl-PL" sz="2800" dirty="0"/>
          </a:p>
          <a:p>
            <a:pPr>
              <a:lnSpc>
                <a:spcPct val="90000"/>
              </a:lnSpc>
            </a:pPr>
            <a:r>
              <a:rPr lang="pl-PL" altLang="pl-PL" sz="2800" dirty="0" err="1"/>
              <a:t>However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it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usefull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know</a:t>
            </a:r>
            <a:r>
              <a:rPr lang="pl-PL" altLang="pl-PL" sz="2800" dirty="0"/>
              <a:t> </a:t>
            </a:r>
            <a:r>
              <a:rPr lang="pl-PL" altLang="pl-PL" sz="2800" dirty="0" err="1"/>
              <a:t>generally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what</a:t>
            </a:r>
            <a:r>
              <a:rPr lang="pl-PL" altLang="pl-PL" sz="2800" dirty="0"/>
              <a:t> </a:t>
            </a:r>
            <a:r>
              <a:rPr lang="pl-PL" altLang="pl-PL" sz="2800" dirty="0" err="1"/>
              <a:t>operations</a:t>
            </a:r>
            <a:r>
              <a:rPr lang="pl-PL" altLang="pl-PL" sz="2800" dirty="0"/>
              <a:t> (</a:t>
            </a:r>
            <a:r>
              <a:rPr lang="pl-PL" altLang="pl-PL" sz="2800" dirty="0" err="1"/>
              <a:t>what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algorithms</a:t>
            </a:r>
            <a:r>
              <a:rPr lang="pl-PL" altLang="pl-PL" sz="2800" dirty="0"/>
              <a:t>)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already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implemented</a:t>
            </a:r>
            <a:endParaRPr lang="pl-PL" altLang="pl-PL" sz="2800" dirty="0"/>
          </a:p>
          <a:p>
            <a:pPr lvl="1">
              <a:lnSpc>
                <a:spcPct val="90000"/>
              </a:lnSpc>
            </a:pPr>
            <a:r>
              <a:rPr lang="pl-PL" altLang="pl-PL" sz="2400" dirty="0"/>
              <a:t>in order not to re-</a:t>
            </a:r>
            <a:r>
              <a:rPr lang="pl-PL" altLang="pl-PL" sz="2400" dirty="0" err="1"/>
              <a:t>implement</a:t>
            </a:r>
            <a:r>
              <a:rPr lang="pl-PL" altLang="pl-PL" sz="2400" dirty="0"/>
              <a:t> and re-test </a:t>
            </a:r>
            <a:r>
              <a:rPr lang="pl-PL" altLang="pl-PL" sz="2400" dirty="0" err="1"/>
              <a:t>them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endParaRPr lang="pl-PL" altLang="pl-PL" sz="2400" dirty="0"/>
          </a:p>
          <a:p>
            <a:pPr>
              <a:lnSpc>
                <a:spcPct val="90000"/>
              </a:lnSpc>
            </a:pPr>
            <a:r>
              <a:rPr lang="pl-PL" altLang="pl-PL" sz="2800" dirty="0" err="1"/>
              <a:t>Look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at</a:t>
            </a:r>
            <a:r>
              <a:rPr lang="pl-PL" altLang="pl-PL" sz="2800" dirty="0"/>
              <a:t> the </a:t>
            </a:r>
            <a:r>
              <a:rPr lang="pl-PL" altLang="pl-PL" sz="2800" dirty="0" err="1"/>
              <a:t>below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categorized</a:t>
            </a:r>
            <a:r>
              <a:rPr lang="pl-PL" altLang="pl-PL" sz="2800" dirty="0"/>
              <a:t> list of </a:t>
            </a:r>
            <a:r>
              <a:rPr lang="pl-PL" altLang="pl-PL" sz="2800" dirty="0" err="1"/>
              <a:t>algorithms</a:t>
            </a:r>
            <a:r>
              <a:rPr lang="pl-PL" altLang="pl-PL" dirty="0"/>
              <a:t> </a:t>
            </a:r>
            <a:br>
              <a:rPr lang="pl-PL" altLang="pl-PL" dirty="0"/>
            </a:br>
            <a:r>
              <a:rPr lang="pl-PL" altLang="pl-PL" dirty="0"/>
              <a:t>(</a:t>
            </a:r>
            <a:r>
              <a:rPr lang="pl-PL" altLang="pl-PL" dirty="0" err="1"/>
              <a:t>after</a:t>
            </a:r>
            <a:r>
              <a:rPr lang="pl-PL" altLang="pl-PL" dirty="0"/>
              <a:t> ”</a:t>
            </a:r>
            <a:r>
              <a:rPr lang="pl-PL" altLang="pl-PL" sz="2800" dirty="0"/>
              <a:t>The C++ </a:t>
            </a:r>
            <a:r>
              <a:rPr lang="pl-PL" altLang="pl-PL" sz="2800" dirty="0" err="1"/>
              <a:t>Resources</a:t>
            </a:r>
            <a:r>
              <a:rPr lang="pl-PL" altLang="pl-PL" sz="2800" dirty="0"/>
              <a:t> Network”)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7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List of STL </a:t>
            </a:r>
            <a:r>
              <a:rPr lang="pl-PL" altLang="pl-PL" dirty="0" err="1"/>
              <a:t>Algorithms</a:t>
            </a:r>
            <a:endParaRPr lang="en-US" altLang="pl-PL" dirty="0"/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pl-PL" sz="2400"/>
              <a:t>Non-modifying sequence operations: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for_each	</a:t>
            </a:r>
            <a:r>
              <a:rPr lang="pl-PL" altLang="pl-PL" sz="2000"/>
              <a:t>	</a:t>
            </a:r>
            <a:r>
              <a:rPr lang="en-US" altLang="pl-PL" sz="2000"/>
              <a:t>Apply function to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find	</a:t>
            </a:r>
            <a:r>
              <a:rPr lang="pl-PL" altLang="pl-PL" sz="2000"/>
              <a:t>	</a:t>
            </a:r>
            <a:r>
              <a:rPr lang="en-US" altLang="pl-PL" sz="2000"/>
              <a:t>Find value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find_if	</a:t>
            </a:r>
            <a:r>
              <a:rPr lang="pl-PL" altLang="pl-PL" sz="2000"/>
              <a:t>	</a:t>
            </a:r>
            <a:r>
              <a:rPr lang="en-US" altLang="pl-PL" sz="2000"/>
              <a:t>Find element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find_end	</a:t>
            </a:r>
            <a:r>
              <a:rPr lang="pl-PL" altLang="pl-PL" sz="2000"/>
              <a:t>	</a:t>
            </a:r>
            <a:r>
              <a:rPr lang="en-US" altLang="pl-PL" sz="2000"/>
              <a:t>Find last subsequence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find_first_of	Find element from set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adjacent_find	Find equal adjacent elements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count	</a:t>
            </a:r>
            <a:r>
              <a:rPr lang="pl-PL" altLang="pl-PL" sz="2000"/>
              <a:t>	</a:t>
            </a:r>
            <a:r>
              <a:rPr lang="en-US" altLang="pl-PL" sz="2000"/>
              <a:t>Count appearances of value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count_if	</a:t>
            </a:r>
            <a:r>
              <a:rPr lang="pl-PL" altLang="pl-PL" sz="2000"/>
              <a:t>	</a:t>
            </a:r>
            <a:r>
              <a:rPr lang="en-US" altLang="pl-PL" sz="2000"/>
              <a:t>Return number of elements in range </a:t>
            </a:r>
            <a:r>
              <a:rPr lang="pl-PL" altLang="pl-PL" sz="2000"/>
              <a:t/>
            </a:r>
            <a:br>
              <a:rPr lang="pl-PL" altLang="pl-PL" sz="2000"/>
            </a:br>
            <a:r>
              <a:rPr lang="pl-PL" altLang="pl-PL" sz="2000"/>
              <a:t>			</a:t>
            </a:r>
            <a:r>
              <a:rPr lang="en-US" altLang="pl-PL" sz="2000"/>
              <a:t>satisfying condition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mismatch	</a:t>
            </a:r>
            <a:r>
              <a:rPr lang="pl-PL" altLang="pl-PL" sz="2000"/>
              <a:t>	</a:t>
            </a:r>
            <a:r>
              <a:rPr lang="en-US" altLang="pl-PL" sz="2000"/>
              <a:t>Return first position where two ranges differ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equal	</a:t>
            </a:r>
            <a:r>
              <a:rPr lang="pl-PL" altLang="pl-PL" sz="2000"/>
              <a:t>	</a:t>
            </a:r>
            <a:r>
              <a:rPr lang="en-US" altLang="pl-PL" sz="2000"/>
              <a:t>Test whether the elements in two ranges are equal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search	</a:t>
            </a:r>
            <a:r>
              <a:rPr lang="pl-PL" altLang="pl-PL" sz="2000"/>
              <a:t>	</a:t>
            </a:r>
            <a:r>
              <a:rPr lang="en-US" altLang="pl-PL" sz="2000"/>
              <a:t>Find subsequence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search_n	</a:t>
            </a:r>
            <a:r>
              <a:rPr lang="pl-PL" altLang="pl-PL" sz="2000"/>
              <a:t>	</a:t>
            </a:r>
            <a:r>
              <a:rPr lang="en-US" altLang="pl-PL" sz="2000"/>
              <a:t>Find succession of equal values in range </a:t>
            </a:r>
            <a:r>
              <a:rPr lang="pl-PL" altLang="pl-PL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63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List of STL Algorithms</a:t>
            </a:r>
            <a:endParaRPr lang="en-US" altLang="pl-PL"/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pl-PL" sz="2000"/>
              <a:t>Modifying sequence operations: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copy	</a:t>
            </a:r>
            <a:r>
              <a:rPr lang="pl-PL" altLang="pl-PL" sz="1800"/>
              <a:t>	</a:t>
            </a:r>
            <a:r>
              <a:rPr lang="en-US" altLang="pl-PL" sz="1800"/>
              <a:t>Copy range of elements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copy_backward	Copy range of elements backwards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swap	</a:t>
            </a:r>
            <a:r>
              <a:rPr lang="pl-PL" altLang="pl-PL" sz="1800"/>
              <a:t>	</a:t>
            </a:r>
            <a:r>
              <a:rPr lang="en-US" altLang="pl-PL" sz="1800"/>
              <a:t>Exchange values of two objects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swap_ranges	Exchange values of two ranges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iter_swap	</a:t>
            </a:r>
            <a:r>
              <a:rPr lang="pl-PL" altLang="pl-PL" sz="1800"/>
              <a:t>	</a:t>
            </a:r>
            <a:r>
              <a:rPr lang="en-US" altLang="pl-PL" sz="1800"/>
              <a:t>Exchange values of objects pointed by two iterators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transform	</a:t>
            </a:r>
            <a:r>
              <a:rPr lang="pl-PL" altLang="pl-PL" sz="1800"/>
              <a:t>	</a:t>
            </a:r>
            <a:r>
              <a:rPr lang="en-US" altLang="pl-PL" sz="1800"/>
              <a:t>Apply function to range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replace	</a:t>
            </a:r>
            <a:r>
              <a:rPr lang="pl-PL" altLang="pl-PL" sz="1800"/>
              <a:t>	</a:t>
            </a:r>
            <a:r>
              <a:rPr lang="en-US" altLang="pl-PL" sz="1800"/>
              <a:t>Replace value in range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replace_if	</a:t>
            </a:r>
            <a:r>
              <a:rPr lang="pl-PL" altLang="pl-PL" sz="1800"/>
              <a:t>	</a:t>
            </a:r>
            <a:r>
              <a:rPr lang="en-US" altLang="pl-PL" sz="1800"/>
              <a:t>Replace values in range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replace_copy	Copy range replacing value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replace_copy_if	Copy range replacing value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fill	</a:t>
            </a:r>
            <a:r>
              <a:rPr lang="pl-PL" altLang="pl-PL" sz="1800"/>
              <a:t>	</a:t>
            </a:r>
            <a:r>
              <a:rPr lang="en-US" altLang="pl-PL" sz="1800"/>
              <a:t>Fill range with value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fill_n	</a:t>
            </a:r>
            <a:r>
              <a:rPr lang="pl-PL" altLang="pl-PL" sz="1800"/>
              <a:t>	</a:t>
            </a:r>
            <a:r>
              <a:rPr lang="en-US" altLang="pl-PL" sz="1800"/>
              <a:t>Fill sequence with value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generate	</a:t>
            </a:r>
            <a:r>
              <a:rPr lang="pl-PL" altLang="pl-PL" sz="1800"/>
              <a:t>	</a:t>
            </a:r>
            <a:r>
              <a:rPr lang="en-US" altLang="pl-PL" sz="1800"/>
              <a:t>Generate values for range with function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generate_n	</a:t>
            </a:r>
            <a:r>
              <a:rPr lang="pl-PL" altLang="pl-PL" sz="1800"/>
              <a:t>	</a:t>
            </a:r>
            <a:r>
              <a:rPr lang="en-US" altLang="pl-PL" sz="1800"/>
              <a:t>Generate values for sequence with function </a:t>
            </a:r>
            <a:endParaRPr lang="pl-PL" altLang="pl-PL" sz="1800"/>
          </a:p>
        </p:txBody>
      </p:sp>
    </p:spTree>
    <p:extLst>
      <p:ext uri="{BB962C8B-B14F-4D97-AF65-F5344CB8AC3E}">
        <p14:creationId xmlns:p14="http://schemas.microsoft.com/office/powerpoint/2010/main" val="23105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List of STL Algorithms</a:t>
            </a:r>
            <a:endParaRPr lang="en-US" altLang="pl-PL"/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pl-PL" sz="2400"/>
              <a:t>Modifying sequence operations</a:t>
            </a:r>
            <a:r>
              <a:rPr lang="pl-PL" altLang="pl-PL" sz="2400"/>
              <a:t> (continued)</a:t>
            </a:r>
            <a:r>
              <a:rPr lang="en-US" altLang="pl-PL" sz="2400"/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remove	</a:t>
            </a:r>
            <a:r>
              <a:rPr lang="pl-PL" altLang="pl-PL" sz="2000"/>
              <a:t>	</a:t>
            </a:r>
            <a:r>
              <a:rPr lang="en-US" altLang="pl-PL" sz="2000"/>
              <a:t>Remove value from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remove_if	</a:t>
            </a:r>
            <a:r>
              <a:rPr lang="pl-PL" altLang="pl-PL" sz="2000"/>
              <a:t>	</a:t>
            </a:r>
            <a:r>
              <a:rPr lang="en-US" altLang="pl-PL" sz="2000"/>
              <a:t>Remove elements from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remove_copy	Copy range removing value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remove_copy_if	Copy range removing values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unique	</a:t>
            </a:r>
            <a:r>
              <a:rPr lang="pl-PL" altLang="pl-PL" sz="2000"/>
              <a:t>	</a:t>
            </a:r>
            <a:r>
              <a:rPr lang="en-US" altLang="pl-PL" sz="2000"/>
              <a:t>Remove consecutive duplicates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unique_copy	Copy range removing duplicates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reverse	</a:t>
            </a:r>
            <a:r>
              <a:rPr lang="pl-PL" altLang="pl-PL" sz="2000"/>
              <a:t>	</a:t>
            </a:r>
            <a:r>
              <a:rPr lang="en-US" altLang="pl-PL" sz="2000"/>
              <a:t>Reverse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reverse_copy	Copy range reversed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rotate	</a:t>
            </a:r>
            <a:r>
              <a:rPr lang="pl-PL" altLang="pl-PL" sz="2000"/>
              <a:t>	</a:t>
            </a:r>
            <a:r>
              <a:rPr lang="en-US" altLang="pl-PL" sz="2000"/>
              <a:t>Rotate elements in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rotate_copy	Copy rotated range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random_shuffle	Rearrange elements in range randomly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partition	</a:t>
            </a:r>
            <a:r>
              <a:rPr lang="pl-PL" altLang="pl-PL" sz="2000"/>
              <a:t>	</a:t>
            </a:r>
            <a:r>
              <a:rPr lang="en-US" altLang="pl-PL" sz="2000"/>
              <a:t>Partition range in two </a:t>
            </a:r>
          </a:p>
          <a:p>
            <a:pPr lvl="1">
              <a:lnSpc>
                <a:spcPct val="80000"/>
              </a:lnSpc>
            </a:pPr>
            <a:r>
              <a:rPr lang="en-US" altLang="pl-PL" sz="2000"/>
              <a:t>stable_partition	Partition range in two - stable ordering </a:t>
            </a:r>
            <a:endParaRPr lang="pl-PL" altLang="pl-PL" sz="2000"/>
          </a:p>
        </p:txBody>
      </p:sp>
    </p:spTree>
    <p:extLst>
      <p:ext uri="{BB962C8B-B14F-4D97-AF65-F5344CB8AC3E}">
        <p14:creationId xmlns:p14="http://schemas.microsoft.com/office/powerpoint/2010/main" val="124369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List of STL Algorithms</a:t>
            </a:r>
            <a:endParaRPr lang="en-US" altLang="pl-PL"/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pl-PL" sz="2400" dirty="0"/>
              <a:t>Sorting: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/>
              <a:t>sort	</a:t>
            </a:r>
            <a:r>
              <a:rPr lang="pl-PL" altLang="pl-PL" sz="2000" dirty="0"/>
              <a:t>	</a:t>
            </a:r>
            <a:r>
              <a:rPr lang="en-US" altLang="pl-PL" sz="2000" dirty="0"/>
              <a:t>Sort elements in range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/>
              <a:t>stable_sort</a:t>
            </a:r>
            <a:r>
              <a:rPr lang="en-US" altLang="pl-PL" sz="2000" dirty="0"/>
              <a:t>	Sort elements preserving order of equivalents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/>
              <a:t>partial_sort</a:t>
            </a:r>
            <a:r>
              <a:rPr lang="en-US" altLang="pl-PL" sz="2000" dirty="0"/>
              <a:t>	Partially Sort elements in range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/>
              <a:t>partial_sort_copy</a:t>
            </a:r>
            <a:r>
              <a:rPr lang="en-US" altLang="pl-PL" sz="2000" dirty="0"/>
              <a:t>	Copy and partially sort range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/>
              <a:t>nth_element</a:t>
            </a:r>
            <a:r>
              <a:rPr lang="en-US" altLang="pl-PL" sz="2000" dirty="0"/>
              <a:t>	Sort element in range </a:t>
            </a:r>
          </a:p>
          <a:p>
            <a:pPr>
              <a:lnSpc>
                <a:spcPct val="90000"/>
              </a:lnSpc>
            </a:pPr>
            <a:endParaRPr lang="pl-PL" altLang="pl-PL" sz="2400" dirty="0"/>
          </a:p>
          <a:p>
            <a:pPr>
              <a:lnSpc>
                <a:spcPct val="90000"/>
              </a:lnSpc>
            </a:pPr>
            <a:r>
              <a:rPr lang="en-US" altLang="pl-PL" sz="2400" dirty="0"/>
              <a:t>Binary search (operating on sorted ranges):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/>
              <a:t>lower_bound</a:t>
            </a:r>
            <a:r>
              <a:rPr lang="en-US" altLang="pl-PL" sz="2000" dirty="0"/>
              <a:t>	Return iterator to lower bound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/>
              <a:t>upper_bound</a:t>
            </a:r>
            <a:r>
              <a:rPr lang="en-US" altLang="pl-PL" sz="2000" dirty="0"/>
              <a:t>	Return iterator to upper bound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/>
              <a:t>equal_range</a:t>
            </a:r>
            <a:r>
              <a:rPr lang="en-US" altLang="pl-PL" sz="2000" dirty="0"/>
              <a:t>	Get subrange of equal elements </a:t>
            </a:r>
          </a:p>
          <a:p>
            <a:pPr lvl="1">
              <a:lnSpc>
                <a:spcPct val="90000"/>
              </a:lnSpc>
            </a:pPr>
            <a:r>
              <a:rPr lang="en-US" altLang="pl-PL" sz="2000" dirty="0" err="1"/>
              <a:t>binary_search</a:t>
            </a:r>
            <a:r>
              <a:rPr lang="en-US" altLang="pl-PL" sz="2000" dirty="0"/>
              <a:t>	Test if value exists in sorted array 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6985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List of STL Algorithms</a:t>
            </a:r>
            <a:endParaRPr lang="en-US" altLang="pl-PL"/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pl-PL" sz="2000"/>
              <a:t>Merge (operating on sorted ranges):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merge	</a:t>
            </a:r>
            <a:r>
              <a:rPr lang="pl-PL" altLang="pl-PL" sz="1800"/>
              <a:t>	</a:t>
            </a:r>
            <a:r>
              <a:rPr lang="en-US" altLang="pl-PL" sz="1800"/>
              <a:t>Merge sorted ranges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inplace_merge	Merge consecutive sorted ranges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includes	</a:t>
            </a:r>
            <a:r>
              <a:rPr lang="pl-PL" altLang="pl-PL" sz="1800"/>
              <a:t>	</a:t>
            </a:r>
            <a:r>
              <a:rPr lang="en-US" altLang="pl-PL" sz="1800"/>
              <a:t>Test whether sorted range includes another sorted range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set_union	</a:t>
            </a:r>
            <a:r>
              <a:rPr lang="pl-PL" altLang="pl-PL" sz="1800"/>
              <a:t>	</a:t>
            </a:r>
            <a:r>
              <a:rPr lang="en-US" altLang="pl-PL" sz="1800"/>
              <a:t>Union of two sorted ranges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set_intersection	Intersection of two sorted ranges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set_difference	Difference of two sorted ranges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set_symmetric_difference	Symmetric difference of two sorted ranges </a:t>
            </a:r>
          </a:p>
          <a:p>
            <a:pPr>
              <a:lnSpc>
                <a:spcPct val="80000"/>
              </a:lnSpc>
            </a:pPr>
            <a:endParaRPr lang="pl-PL" altLang="pl-PL" sz="2000"/>
          </a:p>
          <a:p>
            <a:pPr>
              <a:lnSpc>
                <a:spcPct val="80000"/>
              </a:lnSpc>
            </a:pPr>
            <a:r>
              <a:rPr lang="en-US" altLang="pl-PL" sz="2000"/>
              <a:t>Heap: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push_heap	Push element into heap range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pop_heap	</a:t>
            </a:r>
            <a:r>
              <a:rPr lang="pl-PL" altLang="pl-PL" sz="1800"/>
              <a:t>	</a:t>
            </a:r>
            <a:r>
              <a:rPr lang="en-US" altLang="pl-PL" sz="1800"/>
              <a:t>Pop element from heap range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make_heap	</a:t>
            </a:r>
            <a:r>
              <a:rPr lang="pl-PL" altLang="pl-PL" sz="1800"/>
              <a:t>	</a:t>
            </a:r>
            <a:r>
              <a:rPr lang="en-US" altLang="pl-PL" sz="1800"/>
              <a:t>Make heap from range </a:t>
            </a:r>
          </a:p>
          <a:p>
            <a:pPr lvl="1">
              <a:lnSpc>
                <a:spcPct val="80000"/>
              </a:lnSpc>
            </a:pPr>
            <a:r>
              <a:rPr lang="en-US" altLang="pl-PL" sz="1800"/>
              <a:t>sort_heap	</a:t>
            </a:r>
            <a:r>
              <a:rPr lang="pl-PL" altLang="pl-PL" sz="1800"/>
              <a:t>	</a:t>
            </a:r>
            <a:r>
              <a:rPr lang="en-US" altLang="pl-PL" sz="1800"/>
              <a:t>Sort elements of heap </a:t>
            </a:r>
          </a:p>
        </p:txBody>
      </p:sp>
    </p:spTree>
    <p:extLst>
      <p:ext uri="{BB962C8B-B14F-4D97-AF65-F5344CB8AC3E}">
        <p14:creationId xmlns:p14="http://schemas.microsoft.com/office/powerpoint/2010/main" val="24401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List of STL Algorithms</a:t>
            </a:r>
            <a:endParaRPr lang="en-US" altLang="pl-PL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pl-PL" sz="2400"/>
              <a:t>Min/max:</a:t>
            </a:r>
          </a:p>
          <a:p>
            <a:pPr lvl="1">
              <a:lnSpc>
                <a:spcPct val="90000"/>
              </a:lnSpc>
            </a:pPr>
            <a:r>
              <a:rPr lang="en-US" altLang="pl-PL" sz="2000"/>
              <a:t>min	</a:t>
            </a:r>
            <a:r>
              <a:rPr lang="pl-PL" altLang="pl-PL" sz="2000"/>
              <a:t>	</a:t>
            </a:r>
            <a:r>
              <a:rPr lang="en-US" altLang="pl-PL" sz="2000"/>
              <a:t>Return the lesser of two arguments </a:t>
            </a:r>
          </a:p>
          <a:p>
            <a:pPr lvl="1">
              <a:lnSpc>
                <a:spcPct val="90000"/>
              </a:lnSpc>
            </a:pPr>
            <a:r>
              <a:rPr lang="en-US" altLang="pl-PL" sz="2000"/>
              <a:t>max	</a:t>
            </a:r>
            <a:r>
              <a:rPr lang="pl-PL" altLang="pl-PL" sz="2000"/>
              <a:t>	</a:t>
            </a:r>
            <a:r>
              <a:rPr lang="en-US" altLang="pl-PL" sz="2000"/>
              <a:t>Return the greater of two arguments </a:t>
            </a:r>
          </a:p>
          <a:p>
            <a:pPr lvl="1">
              <a:lnSpc>
                <a:spcPct val="90000"/>
              </a:lnSpc>
            </a:pPr>
            <a:r>
              <a:rPr lang="en-US" altLang="pl-PL" sz="2000"/>
              <a:t>min_element	Return smallest element in range </a:t>
            </a:r>
          </a:p>
          <a:p>
            <a:pPr lvl="1">
              <a:lnSpc>
                <a:spcPct val="90000"/>
              </a:lnSpc>
            </a:pPr>
            <a:r>
              <a:rPr lang="en-US" altLang="pl-PL" sz="2000"/>
              <a:t>max_element	Return largest element in range </a:t>
            </a:r>
          </a:p>
          <a:p>
            <a:pPr lvl="1">
              <a:lnSpc>
                <a:spcPct val="90000"/>
              </a:lnSpc>
            </a:pPr>
            <a:r>
              <a:rPr lang="en-US" altLang="pl-PL" sz="2000"/>
              <a:t>lexicographical_compare	Lexicographical less-than comparison </a:t>
            </a:r>
          </a:p>
          <a:p>
            <a:pPr lvl="1">
              <a:lnSpc>
                <a:spcPct val="90000"/>
              </a:lnSpc>
            </a:pPr>
            <a:r>
              <a:rPr lang="en-US" altLang="pl-PL" sz="2000"/>
              <a:t>next_permutation	Transform range to next permutation </a:t>
            </a:r>
          </a:p>
          <a:p>
            <a:pPr lvl="1">
              <a:lnSpc>
                <a:spcPct val="90000"/>
              </a:lnSpc>
            </a:pPr>
            <a:r>
              <a:rPr lang="en-US" altLang="pl-PL" sz="2000"/>
              <a:t>prev_permutation	Transform range to previous permutation </a:t>
            </a:r>
          </a:p>
        </p:txBody>
      </p:sp>
    </p:spTree>
    <p:extLst>
      <p:ext uri="{BB962C8B-B14F-4D97-AF65-F5344CB8AC3E}">
        <p14:creationId xmlns:p14="http://schemas.microsoft.com/office/powerpoint/2010/main" val="27745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/>
              <a:t>BTW: algorithm’s complexity order</a:t>
            </a:r>
            <a:endParaRPr lang="en-US" altLang="pl-PL" sz="4000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/>
              <a:t>O-</a:t>
            </a:r>
            <a:r>
              <a:rPr lang="pl-PL" altLang="pl-PL" dirty="0" err="1"/>
              <a:t>notation</a:t>
            </a:r>
            <a:endParaRPr lang="pl-PL" altLang="pl-PL" dirty="0"/>
          </a:p>
          <a:p>
            <a:endParaRPr lang="pl-PL" altLang="pl-PL" dirty="0"/>
          </a:p>
          <a:p>
            <a:pPr lvl="1"/>
            <a:r>
              <a:rPr lang="pl-PL" altLang="pl-PL" dirty="0" err="1"/>
              <a:t>find</a:t>
            </a:r>
            <a:r>
              <a:rPr lang="pl-PL" altLang="pl-PL" dirty="0"/>
              <a:t> element in </a:t>
            </a:r>
            <a:r>
              <a:rPr lang="pl-PL" altLang="pl-PL" dirty="0" err="1"/>
              <a:t>sorted</a:t>
            </a:r>
            <a:r>
              <a:rPr lang="pl-PL" altLang="pl-PL" dirty="0"/>
              <a:t> </a:t>
            </a:r>
            <a:r>
              <a:rPr lang="pl-PL" altLang="pl-PL" dirty="0" err="1"/>
              <a:t>array</a:t>
            </a:r>
            <a:r>
              <a:rPr lang="pl-PL" altLang="pl-PL" dirty="0"/>
              <a:t>:	O(log</a:t>
            </a:r>
            <a:r>
              <a:rPr lang="pl-PL" altLang="pl-PL" baseline="-25000" dirty="0"/>
              <a:t>2</a:t>
            </a:r>
            <a:r>
              <a:rPr lang="pl-PL" altLang="pl-PL" dirty="0"/>
              <a:t>(</a:t>
            </a:r>
            <a:r>
              <a:rPr lang="pl-PL" altLang="pl-PL" i="1" dirty="0"/>
              <a:t>n</a:t>
            </a:r>
            <a:r>
              <a:rPr lang="pl-PL" altLang="pl-PL" dirty="0"/>
              <a:t>))</a:t>
            </a:r>
          </a:p>
          <a:p>
            <a:pPr lvl="1"/>
            <a:r>
              <a:rPr lang="pl-PL" altLang="pl-PL" dirty="0" err="1"/>
              <a:t>find</a:t>
            </a:r>
            <a:r>
              <a:rPr lang="pl-PL" altLang="pl-PL" dirty="0"/>
              <a:t> element in </a:t>
            </a:r>
            <a:r>
              <a:rPr lang="pl-PL" altLang="pl-PL" dirty="0" err="1"/>
              <a:t>unsorted</a:t>
            </a:r>
            <a:r>
              <a:rPr lang="pl-PL" altLang="pl-PL" dirty="0"/>
              <a:t> </a:t>
            </a:r>
            <a:r>
              <a:rPr lang="pl-PL" altLang="pl-PL" dirty="0" err="1"/>
              <a:t>array</a:t>
            </a:r>
            <a:r>
              <a:rPr lang="pl-PL" altLang="pl-PL" dirty="0"/>
              <a:t>: 	O(</a:t>
            </a:r>
            <a:r>
              <a:rPr lang="pl-PL" altLang="pl-PL" i="1" dirty="0"/>
              <a:t>n</a:t>
            </a:r>
            <a:r>
              <a:rPr lang="pl-PL" altLang="pl-PL" dirty="0"/>
              <a:t>)</a:t>
            </a:r>
          </a:p>
          <a:p>
            <a:pPr lvl="1"/>
            <a:r>
              <a:rPr lang="pl-PL" altLang="pl-PL" dirty="0" err="1"/>
              <a:t>quicksort</a:t>
            </a:r>
            <a:r>
              <a:rPr lang="pl-PL" altLang="pl-PL" dirty="0"/>
              <a:t>:				O(</a:t>
            </a:r>
            <a:r>
              <a:rPr lang="pl-PL" altLang="pl-PL" i="1" dirty="0"/>
              <a:t>n</a:t>
            </a:r>
            <a:r>
              <a:rPr lang="pl-PL" altLang="pl-PL" dirty="0"/>
              <a:t> </a:t>
            </a:r>
            <a:r>
              <a:rPr lang="en-US" altLang="pl-PL" dirty="0">
                <a:cs typeface="Times New Roman" panose="02020603050405020304" pitchFamily="18" charset="0"/>
              </a:rPr>
              <a:t>·</a:t>
            </a:r>
            <a:r>
              <a:rPr lang="pl-PL" altLang="pl-PL" dirty="0"/>
              <a:t> log</a:t>
            </a:r>
            <a:r>
              <a:rPr lang="pl-PL" altLang="pl-PL" baseline="-25000" dirty="0"/>
              <a:t>2</a:t>
            </a:r>
            <a:r>
              <a:rPr lang="pl-PL" altLang="pl-PL" dirty="0"/>
              <a:t>(</a:t>
            </a:r>
            <a:r>
              <a:rPr lang="pl-PL" altLang="pl-PL" i="1" dirty="0"/>
              <a:t>n</a:t>
            </a:r>
            <a:r>
              <a:rPr lang="pl-PL" altLang="pl-PL" dirty="0"/>
              <a:t>))</a:t>
            </a:r>
          </a:p>
          <a:p>
            <a:pPr lvl="1"/>
            <a:r>
              <a:rPr lang="pl-PL" altLang="pl-PL" dirty="0" err="1"/>
              <a:t>bubblesort</a:t>
            </a:r>
            <a:r>
              <a:rPr lang="pl-PL" altLang="pl-PL" dirty="0"/>
              <a:t>:				O(</a:t>
            </a:r>
            <a:r>
              <a:rPr lang="pl-PL" altLang="pl-PL" i="1" dirty="0"/>
              <a:t>n</a:t>
            </a:r>
            <a:r>
              <a:rPr lang="pl-PL" altLang="pl-PL" baseline="30000" dirty="0"/>
              <a:t>2</a:t>
            </a:r>
            <a:r>
              <a:rPr lang="pl-PL" altLang="pl-PL" dirty="0"/>
              <a:t>)</a:t>
            </a:r>
          </a:p>
          <a:p>
            <a:pPr lvl="1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265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Sequential</a:t>
            </a:r>
            <a:endParaRPr lang="pl-PL" altLang="pl-PL" sz="28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vector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dynamic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table</a:t>
            </a:r>
            <a:r>
              <a:rPr lang="pl-PL" altLang="pl-PL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pl-PL" alt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dequeue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double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ende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queue</a:t>
            </a:r>
            <a:r>
              <a:rPr lang="pl-PL" altLang="pl-PL" sz="2400" dirty="0"/>
              <a:t>, </a:t>
            </a:r>
            <a:r>
              <a:rPr lang="pl-PL" altLang="pl-PL" sz="2400" dirty="0" err="1"/>
              <a:t>using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dynamic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table</a:t>
            </a:r>
            <a:r>
              <a:rPr lang="pl-PL" altLang="pl-PL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pl-PL" alt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list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double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linked</a:t>
            </a:r>
            <a:r>
              <a:rPr lang="pl-PL" altLang="pl-PL" sz="2400" dirty="0"/>
              <a:t> one)</a:t>
            </a:r>
          </a:p>
          <a:p>
            <a:pPr lvl="1">
              <a:lnSpc>
                <a:spcPct val="90000"/>
              </a:lnSpc>
            </a:pPr>
            <a:endParaRPr lang="pl-PL" altLang="pl-PL" sz="2400" dirty="0" smtClean="0"/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array</a:t>
            </a:r>
            <a:r>
              <a:rPr lang="en-US" sz="2400" dirty="0"/>
              <a:t> (</a:t>
            </a:r>
            <a:r>
              <a:rPr lang="en-US" sz="2400" dirty="0" smtClean="0"/>
              <a:t>C++ </a:t>
            </a:r>
            <a:r>
              <a:rPr lang="en-US" sz="2400" dirty="0"/>
              <a:t>11) - fixed size </a:t>
            </a:r>
            <a:r>
              <a:rPr lang="en-US" sz="2400" dirty="0" smtClean="0"/>
              <a:t>array</a:t>
            </a:r>
            <a:r>
              <a:rPr lang="pl-PL" sz="2400" dirty="0" smtClean="0"/>
              <a:t>, </a:t>
            </a:r>
            <a:r>
              <a:rPr lang="pl-PL" sz="2400" dirty="0" err="1" smtClean="0"/>
              <a:t>size</a:t>
            </a:r>
            <a:r>
              <a:rPr lang="pl-PL" sz="2400" dirty="0" smtClean="0"/>
              <a:t> </a:t>
            </a:r>
            <a:r>
              <a:rPr lang="en-US" sz="2400" dirty="0" smtClean="0"/>
              <a:t>passed </a:t>
            </a:r>
            <a:r>
              <a:rPr lang="en-US" sz="2400" dirty="0"/>
              <a:t>as the second argument of the </a:t>
            </a:r>
            <a:r>
              <a:rPr lang="en-US" sz="2400" dirty="0" smtClean="0"/>
              <a:t>template</a:t>
            </a:r>
            <a:endParaRPr lang="pl-PL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forward_list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smtClean="0"/>
              <a:t>C++ </a:t>
            </a:r>
            <a:r>
              <a:rPr lang="en-US" sz="2400" dirty="0"/>
              <a:t>11) </a:t>
            </a:r>
            <a:r>
              <a:rPr lang="en-US" sz="2400" dirty="0" smtClean="0"/>
              <a:t>– </a:t>
            </a:r>
            <a:r>
              <a:rPr lang="pl-PL" sz="2400" dirty="0" smtClean="0"/>
              <a:t>single </a:t>
            </a:r>
            <a:r>
              <a:rPr lang="pl-PL" sz="2400" dirty="0" err="1" smtClean="0"/>
              <a:t>linled</a:t>
            </a:r>
            <a:r>
              <a:rPr lang="en-US" sz="2400" dirty="0" smtClean="0"/>
              <a:t> </a:t>
            </a:r>
            <a:r>
              <a:rPr lang="en-US" sz="2400" dirty="0"/>
              <a:t>list</a:t>
            </a:r>
            <a:br>
              <a:rPr lang="en-US" sz="2400" dirty="0"/>
            </a:br>
            <a:endParaRPr lang="pl-PL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array (</a:t>
            </a:r>
            <a:r>
              <a:rPr lang="pl-PL" sz="2400" dirty="0" smtClean="0"/>
              <a:t>from</a:t>
            </a:r>
            <a:r>
              <a:rPr lang="en-US" sz="2400" dirty="0" smtClean="0"/>
              <a:t> </a:t>
            </a:r>
            <a:r>
              <a:rPr lang="en-US" sz="2400" dirty="0"/>
              <a:t>C) and </a:t>
            </a:r>
            <a:r>
              <a:rPr lang="en-US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400" dirty="0"/>
              <a:t> --- are not STL containers, but they can be processed using STL </a:t>
            </a:r>
            <a:r>
              <a:rPr lang="en-US" sz="2400" dirty="0" smtClean="0"/>
              <a:t>algorithms</a:t>
            </a:r>
            <a:endParaRPr lang="pl-PL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container adapters</a:t>
            </a:r>
            <a:endParaRPr lang="pl-PL" sz="2400" dirty="0" smtClean="0"/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stack</a:t>
            </a:r>
            <a:r>
              <a:rPr lang="en-US" sz="2000" dirty="0" smtClean="0"/>
              <a:t> </a:t>
            </a:r>
            <a:r>
              <a:rPr lang="en-US" sz="2000" dirty="0"/>
              <a:t>(LIFO queue),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en-US" sz="2000" dirty="0"/>
              <a:t> (FIFO queue),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priority_queue</a:t>
            </a:r>
            <a:endParaRPr lang="pl-PL" altLang="pl-PL" sz="2000" dirty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776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 err="1" smtClean="0"/>
              <a:t>Associative</a:t>
            </a:r>
            <a:endParaRPr lang="pl-PL" altLang="pl-PL" sz="2800" dirty="0"/>
          </a:p>
          <a:p>
            <a:pPr lvl="1">
              <a:lnSpc>
                <a:spcPct val="90000"/>
              </a:lnSpc>
              <a:defRPr/>
            </a:pP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set</a:t>
            </a:r>
            <a:r>
              <a:rPr lang="pl-PL" sz="2400" dirty="0"/>
              <a:t> </a:t>
            </a:r>
            <a:r>
              <a:rPr lang="pl-PL" sz="2400" dirty="0" smtClean="0"/>
              <a:t>(</a:t>
            </a:r>
            <a:r>
              <a:rPr lang="pl-PL" sz="2400" dirty="0" err="1" smtClean="0"/>
              <a:t>using</a:t>
            </a:r>
            <a:r>
              <a:rPr lang="pl-PL" sz="2400" dirty="0" smtClean="0"/>
              <a:t> </a:t>
            </a:r>
            <a:r>
              <a:rPr lang="pl-PL" sz="2400" dirty="0" err="1" smtClean="0"/>
              <a:t>binary</a:t>
            </a:r>
            <a:r>
              <a:rPr lang="pl-PL" sz="2400" dirty="0" smtClean="0"/>
              <a:t> </a:t>
            </a:r>
            <a:r>
              <a:rPr lang="pl-PL" sz="2400" dirty="0" err="1" smtClean="0"/>
              <a:t>tree</a:t>
            </a:r>
            <a:r>
              <a:rPr lang="pl-PL" sz="2400" dirty="0" smtClean="0"/>
              <a:t>)</a:t>
            </a:r>
            <a:endParaRPr lang="pl-PL" sz="2400" dirty="0"/>
          </a:p>
          <a:p>
            <a:pPr lvl="1">
              <a:lnSpc>
                <a:spcPct val="90000"/>
              </a:lnSpc>
              <a:defRPr/>
            </a:pP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multiset</a:t>
            </a:r>
            <a:endParaRPr lang="pl-PL" sz="2400" dirty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lnSpc>
                <a:spcPct val="90000"/>
              </a:lnSpc>
              <a:defRPr/>
            </a:pP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map</a:t>
            </a:r>
            <a:r>
              <a:rPr lang="pl-PL" sz="2400" dirty="0"/>
              <a:t>,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multimap</a:t>
            </a:r>
            <a:endParaRPr lang="pl-PL" sz="2400" dirty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lnSpc>
                <a:spcPct val="90000"/>
              </a:lnSpc>
              <a:defRPr/>
            </a:pPr>
            <a:endParaRPr lang="pl-PL" sz="2400" dirty="0"/>
          </a:p>
          <a:p>
            <a:pPr>
              <a:lnSpc>
                <a:spcPct val="90000"/>
              </a:lnSpc>
              <a:defRPr/>
            </a:pPr>
            <a:r>
              <a:rPr lang="pl-PL" altLang="pl-PL" sz="2800" dirty="0" err="1" smtClean="0"/>
              <a:t>Associative</a:t>
            </a:r>
            <a:r>
              <a:rPr lang="pl-PL" altLang="pl-PL" sz="2800" dirty="0" smtClean="0"/>
              <a:t>, </a:t>
            </a:r>
            <a:r>
              <a:rPr lang="pl-PL" altLang="pl-PL" sz="2800" dirty="0" err="1" smtClean="0"/>
              <a:t>unordered</a:t>
            </a:r>
            <a:r>
              <a:rPr lang="pl-PL" altLang="pl-PL" sz="2800" dirty="0" smtClean="0"/>
              <a:t> </a:t>
            </a:r>
            <a:r>
              <a:rPr lang="pl-PL" sz="2800" dirty="0" smtClean="0"/>
              <a:t>(</a:t>
            </a:r>
            <a:r>
              <a:rPr lang="pl-PL" sz="2800" dirty="0"/>
              <a:t>C++11)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pl-PL" sz="2000" dirty="0" smtClean="0"/>
              <a:t>(</a:t>
            </a:r>
            <a:r>
              <a:rPr lang="en-US" sz="2000" dirty="0"/>
              <a:t>implemented using a hash table instead of a binary tree, </a:t>
            </a:r>
            <a:r>
              <a:rPr lang="en-US" sz="2000" dirty="0" smtClean="0"/>
              <a:t>in </a:t>
            </a:r>
            <a:r>
              <a:rPr lang="en-US" sz="2000" dirty="0"/>
              <a:t>older implementations known as</a:t>
            </a:r>
            <a:r>
              <a:rPr lang="pl-PL" sz="2000" dirty="0" smtClean="0"/>
              <a:t> </a:t>
            </a:r>
            <a:r>
              <a:rPr 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hash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_*</a:t>
            </a:r>
            <a:r>
              <a:rPr lang="pl-PL" sz="2000" dirty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unordered_set</a:t>
            </a:r>
            <a:r>
              <a:rPr lang="pl-PL" sz="2400" dirty="0"/>
              <a:t>,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unordered_multiset</a:t>
            </a:r>
            <a:r>
              <a:rPr lang="pl-PL" sz="2400" dirty="0"/>
              <a:t>, 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unordered_map</a:t>
            </a:r>
            <a:r>
              <a:rPr lang="pl-PL" sz="2400" dirty="0"/>
              <a:t>,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unordered_multimap</a:t>
            </a:r>
            <a:endParaRPr lang="pl-PL" sz="2400" dirty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58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Containers</a:t>
            </a:r>
            <a:endParaRPr lang="en-US" altLang="pl-PL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vector</a:t>
            </a:r>
            <a:r>
              <a:rPr lang="pl-PL" altLang="pl-PL" dirty="0"/>
              <a:t> </a:t>
            </a:r>
          </a:p>
          <a:p>
            <a:pPr lvl="1"/>
            <a:r>
              <a:rPr lang="pl-PL" altLang="pl-PL" dirty="0" err="1"/>
              <a:t>implemented</a:t>
            </a:r>
            <a:r>
              <a:rPr lang="pl-PL" altLang="pl-PL" dirty="0"/>
              <a:t> as a </a:t>
            </a:r>
            <a:r>
              <a:rPr lang="pl-PL" altLang="pl-PL" dirty="0" err="1"/>
              <a:t>dynamic</a:t>
            </a:r>
            <a:r>
              <a:rPr lang="pl-PL" altLang="pl-PL" dirty="0"/>
              <a:t> </a:t>
            </a:r>
            <a:r>
              <a:rPr lang="pl-PL" altLang="pl-PL" dirty="0" err="1"/>
              <a:t>table</a:t>
            </a:r>
            <a:endParaRPr lang="pl-PL" altLang="pl-PL" dirty="0"/>
          </a:p>
          <a:p>
            <a:pPr lvl="1"/>
            <a:endParaRPr lang="pl-PL" altLang="pl-PL" sz="1200" dirty="0"/>
          </a:p>
          <a:p>
            <a:pPr lvl="1"/>
            <a:r>
              <a:rPr lang="pl-PL" altLang="pl-PL" dirty="0"/>
              <a:t>fast </a:t>
            </a: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push_back</a:t>
            </a:r>
            <a:r>
              <a:rPr lang="pl-PL" altLang="pl-PL" dirty="0">
                <a:latin typeface="Arial Narrow" panose="020B0606020202030204" pitchFamily="34" charset="0"/>
              </a:rPr>
              <a:t>()</a:t>
            </a:r>
          </a:p>
          <a:p>
            <a:pPr lvl="1"/>
            <a:r>
              <a:rPr lang="pl-PL" altLang="pl-PL" dirty="0"/>
              <a:t>fast </a:t>
            </a:r>
            <a:r>
              <a:rPr lang="pl-PL" altLang="pl-PL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operator[]</a:t>
            </a:r>
          </a:p>
          <a:p>
            <a:pPr lvl="1"/>
            <a:endParaRPr lang="pl-PL" altLang="pl-PL" sz="1200" dirty="0"/>
          </a:p>
          <a:p>
            <a:pPr lvl="1"/>
            <a:r>
              <a:rPr lang="pl-PL" altLang="pl-PL" dirty="0" err="1"/>
              <a:t>slow</a:t>
            </a:r>
            <a:r>
              <a:rPr lang="pl-PL" altLang="pl-PL" dirty="0"/>
              <a:t> </a:t>
            </a:r>
            <a:r>
              <a:rPr lang="pl-PL" altLang="pl-P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insert</a:t>
            </a:r>
            <a:r>
              <a:rPr lang="pl-PL" altLang="pl-PL" dirty="0">
                <a:latin typeface="Arial Narrow" panose="020B0606020202030204" pitchFamily="34" charset="0"/>
              </a:rPr>
              <a:t>()</a:t>
            </a:r>
            <a:endParaRPr lang="en-US" altLang="pl-PL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15328</TotalTime>
  <Words>2285</Words>
  <Application>Microsoft Office PowerPoint</Application>
  <PresentationFormat>Pokaz na ekranie (4:3)</PresentationFormat>
  <Paragraphs>639</Paragraphs>
  <Slides>59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0" baseType="lpstr">
      <vt:lpstr>Motyw pakietu Office</vt:lpstr>
      <vt:lpstr>         </vt:lpstr>
      <vt:lpstr>         </vt:lpstr>
      <vt:lpstr>Bibliography on STL and the C++ language library</vt:lpstr>
      <vt:lpstr>C++ Language Library</vt:lpstr>
      <vt:lpstr>Standard Template Library</vt:lpstr>
      <vt:lpstr>BTW: algorithm’s complexity order</vt:lpstr>
      <vt:lpstr>Containers</vt:lpstr>
      <vt:lpstr>Containers</vt:lpstr>
      <vt:lpstr>Containers</vt:lpstr>
      <vt:lpstr>Containers</vt:lpstr>
      <vt:lpstr>Containers</vt:lpstr>
      <vt:lpstr>Containers</vt:lpstr>
      <vt:lpstr>Iterators</vt:lpstr>
      <vt:lpstr>Containers</vt:lpstr>
      <vt:lpstr>Containers</vt:lpstr>
      <vt:lpstr>Containers</vt:lpstr>
      <vt:lpstr>Containers</vt:lpstr>
      <vt:lpstr>Container adaptors</vt:lpstr>
      <vt:lpstr>stack</vt:lpstr>
      <vt:lpstr>queue </vt:lpstr>
      <vt:lpstr>priority_queue </vt:lpstr>
      <vt:lpstr>STL Algorithms</vt:lpstr>
      <vt:lpstr>STL Algorithms</vt:lpstr>
      <vt:lpstr>Digression</vt:lpstr>
      <vt:lpstr>STL Algorithms</vt:lpstr>
      <vt:lpstr>STL Iterators</vt:lpstr>
      <vt:lpstr>STL Iterators</vt:lpstr>
      <vt:lpstr>STL Iterators</vt:lpstr>
      <vt:lpstr>STL Algorithms</vt:lpstr>
      <vt:lpstr>Function as algorithm argument</vt:lpstr>
      <vt:lpstr>Function object as algorithm argument</vt:lpstr>
      <vt:lpstr>Function object as algorithm argument</vt:lpstr>
      <vt:lpstr>Function adaptors</vt:lpstr>
      <vt:lpstr>Lambda functions (a.k.a. lambda expressions, lambdas)</vt:lpstr>
      <vt:lpstr>Lambda functions</vt:lpstr>
      <vt:lpstr>Lambda functions (since C++14)</vt:lpstr>
      <vt:lpstr>Selected other library components</vt:lpstr>
      <vt:lpstr>bitset </vt:lpstr>
      <vt:lpstr>bitset</vt:lpstr>
      <vt:lpstr>bitset</vt:lpstr>
      <vt:lpstr>Smart pointers</vt:lpstr>
      <vt:lpstr>Smart pointers</vt:lpstr>
      <vt:lpstr>Smart pointers</vt:lpstr>
      <vt:lpstr>Smart pointers</vt:lpstr>
      <vt:lpstr>Smart pointers</vt:lpstr>
      <vt:lpstr>Smart pointers</vt:lpstr>
      <vt:lpstr>Smart pointers</vt:lpstr>
      <vt:lpstr>Smart pointers</vt:lpstr>
      <vt:lpstr>Smart pointers</vt:lpstr>
      <vt:lpstr>Smart pointers</vt:lpstr>
      <vt:lpstr>         </vt:lpstr>
      <vt:lpstr>Lecture plan</vt:lpstr>
      <vt:lpstr>Appendix: List of STL Algorithms</vt:lpstr>
      <vt:lpstr>List of STL Algorithms</vt:lpstr>
      <vt:lpstr>List of STL Algorithms</vt:lpstr>
      <vt:lpstr>List of STL Algorithms</vt:lpstr>
      <vt:lpstr>List of STL Algorithms</vt:lpstr>
      <vt:lpstr>List of STL Algorithms</vt:lpstr>
      <vt:lpstr>List of STL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486</cp:revision>
  <dcterms:created xsi:type="dcterms:W3CDTF">2018-03-21T20:01:06Z</dcterms:created>
  <dcterms:modified xsi:type="dcterms:W3CDTF">2020-02-27T19:52:13Z</dcterms:modified>
</cp:coreProperties>
</file>